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362" r:id="rId6"/>
    <p:sldId id="262" r:id="rId7"/>
    <p:sldId id="289" r:id="rId8"/>
    <p:sldId id="336" r:id="rId9"/>
    <p:sldId id="288" r:id="rId10"/>
    <p:sldId id="339" r:id="rId11"/>
    <p:sldId id="338" r:id="rId12"/>
    <p:sldId id="265" r:id="rId13"/>
    <p:sldId id="335" r:id="rId14"/>
    <p:sldId id="342" r:id="rId15"/>
    <p:sldId id="361" r:id="rId16"/>
    <p:sldId id="351" r:id="rId17"/>
    <p:sldId id="375" r:id="rId18"/>
    <p:sldId id="376" r:id="rId19"/>
    <p:sldId id="377" r:id="rId20"/>
    <p:sldId id="378" r:id="rId21"/>
    <p:sldId id="388" r:id="rId22"/>
    <p:sldId id="380" r:id="rId23"/>
    <p:sldId id="392" r:id="rId24"/>
    <p:sldId id="395" r:id="rId25"/>
    <p:sldId id="381" r:id="rId26"/>
    <p:sldId id="391" r:id="rId27"/>
    <p:sldId id="382" r:id="rId28"/>
    <p:sldId id="384" r:id="rId29"/>
    <p:sldId id="385" r:id="rId30"/>
    <p:sldId id="363" r:id="rId31"/>
    <p:sldId id="331" r:id="rId32"/>
    <p:sldId id="36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 userDrawn="1">
          <p15:clr>
            <a:srgbClr val="A4A3A4"/>
          </p15:clr>
        </p15:guide>
        <p15:guide id="2" pos="3840" userDrawn="1">
          <p15:clr>
            <a:srgbClr val="A4A3A4"/>
          </p15:clr>
        </p15:guide>
        <p15:guide id="3" orient="horz" pos="4200" userDrawn="1">
          <p15:clr>
            <a:srgbClr val="A4A3A4"/>
          </p15:clr>
        </p15:guide>
        <p15:guide id="4" orient="horz" pos="3504" userDrawn="1">
          <p15:clr>
            <a:srgbClr val="A4A3A4"/>
          </p15:clr>
        </p15:guide>
        <p15:guide id="5" pos="96" userDrawn="1">
          <p15:clr>
            <a:srgbClr val="A4A3A4"/>
          </p15:clr>
        </p15:guide>
        <p15:guide id="6" pos="456" userDrawn="1">
          <p15:clr>
            <a:srgbClr val="A4A3A4"/>
          </p15:clr>
        </p15:guide>
        <p15:guide id="7" pos="15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le Ramirez" initials="RR" lastIdx="13" clrIdx="0">
    <p:extLst/>
  </p:cmAuthor>
  <p:cmAuthor id="2" name="Becki Ney" initials="BN" lastIdx="11" clrIdx="1">
    <p:extLst/>
  </p:cmAuthor>
  <p:cmAuthor id="3" name="Barbara Keeley"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384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81" autoAdjust="0"/>
    <p:restoredTop sz="79703" autoAdjust="0"/>
  </p:normalViewPr>
  <p:slideViewPr>
    <p:cSldViewPr snapToGrid="0">
      <p:cViewPr varScale="1">
        <p:scale>
          <a:sx n="91" d="100"/>
          <a:sy n="91" d="100"/>
        </p:scale>
        <p:origin x="1560" y="84"/>
      </p:cViewPr>
      <p:guideLst>
        <p:guide orient="horz" pos="336"/>
        <p:guide pos="3840"/>
        <p:guide orient="horz" pos="4200"/>
        <p:guide orient="horz" pos="3504"/>
        <p:guide pos="96"/>
        <p:guide pos="456"/>
        <p:guide pos="15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noFill/>
              </a:ln>
              <a:effectLst/>
            </c:spPr>
            <c:extLst>
              <c:ext xmlns:c16="http://schemas.microsoft.com/office/drawing/2014/chart" uri="{C3380CC4-5D6E-409C-BE32-E72D297353CC}">
                <c16:uniqueId val="{00000001-8CB7-4851-8F3B-D6863B24D04A}"/>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8CB7-4851-8F3B-D6863B24D04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CB7-4851-8F3B-D6863B24D04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CB7-4851-8F3B-D6863B24D04A}"/>
              </c:ext>
            </c:extLst>
          </c:dPt>
          <c:cat>
            <c:strRef>
              <c:f>Sheet1!$A$2:$A$5</c:f>
              <c:strCache>
                <c:ptCount val="2"/>
                <c:pt idx="0">
                  <c:v>1st Qtr</c:v>
                </c:pt>
                <c:pt idx="1">
                  <c:v>2nd Qtr</c:v>
                </c:pt>
              </c:strCache>
            </c:strRef>
          </c:cat>
          <c:val>
            <c:numRef>
              <c:f>Sheet1!$B$2:$B$5</c:f>
              <c:numCache>
                <c:formatCode>General</c:formatCode>
                <c:ptCount val="4"/>
                <c:pt idx="0">
                  <c:v>26</c:v>
                </c:pt>
                <c:pt idx="1">
                  <c:v>74</c:v>
                </c:pt>
              </c:numCache>
            </c:numRef>
          </c:val>
          <c:extLst>
            <c:ext xmlns:c16="http://schemas.microsoft.com/office/drawing/2014/chart" uri="{C3380CC4-5D6E-409C-BE32-E72D297353CC}">
              <c16:uniqueId val="{00000008-8CB7-4851-8F3B-D6863B24D04A}"/>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7F3F98"/>
              </a:solidFill>
              <a:ln w="19050">
                <a:noFill/>
              </a:ln>
              <a:effectLst/>
            </c:spPr>
            <c:extLst>
              <c:ext xmlns:c16="http://schemas.microsoft.com/office/drawing/2014/chart" uri="{C3380CC4-5D6E-409C-BE32-E72D297353CC}">
                <c16:uniqueId val="{00000001-E00C-4E63-AE96-ABC3AB7139D6}"/>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E00C-4E63-AE96-ABC3AB7139D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0C-4E63-AE96-ABC3AB7139D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0C-4E63-AE96-ABC3AB7139D6}"/>
              </c:ext>
            </c:extLst>
          </c:dPt>
          <c:cat>
            <c:strRef>
              <c:f>Sheet1!$A$2:$A$5</c:f>
              <c:strCache>
                <c:ptCount val="2"/>
                <c:pt idx="0">
                  <c:v>1st Qtr</c:v>
                </c:pt>
                <c:pt idx="1">
                  <c:v>2nd Qtr</c:v>
                </c:pt>
              </c:strCache>
            </c:strRef>
          </c:cat>
          <c:val>
            <c:numRef>
              <c:f>Sheet1!$B$2:$B$5</c:f>
              <c:numCache>
                <c:formatCode>General</c:formatCode>
                <c:ptCount val="4"/>
                <c:pt idx="0">
                  <c:v>3</c:v>
                </c:pt>
                <c:pt idx="1">
                  <c:v>97</c:v>
                </c:pt>
              </c:numCache>
            </c:numRef>
          </c:val>
          <c:extLst>
            <c:ext xmlns:c16="http://schemas.microsoft.com/office/drawing/2014/chart" uri="{C3380CC4-5D6E-409C-BE32-E72D297353CC}">
              <c16:uniqueId val="{00000008-E00C-4E63-AE96-ABC3AB7139D6}"/>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7F3F98"/>
              </a:solidFill>
              <a:ln w="19050">
                <a:noFill/>
              </a:ln>
              <a:effectLst/>
            </c:spPr>
            <c:extLst>
              <c:ext xmlns:c16="http://schemas.microsoft.com/office/drawing/2014/chart" uri="{C3380CC4-5D6E-409C-BE32-E72D297353CC}">
                <c16:uniqueId val="{00000001-D939-4A3F-813B-5BC08FE9AF40}"/>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D939-4A3F-813B-5BC08FE9AF4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939-4A3F-813B-5BC08FE9AF4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939-4A3F-813B-5BC08FE9AF40}"/>
              </c:ext>
            </c:extLst>
          </c:dPt>
          <c:cat>
            <c:strRef>
              <c:f>Sheet1!$A$2:$A$5</c:f>
              <c:strCache>
                <c:ptCount val="2"/>
                <c:pt idx="0">
                  <c:v>1st Qtr</c:v>
                </c:pt>
                <c:pt idx="1">
                  <c:v>2nd Qtr</c:v>
                </c:pt>
              </c:strCache>
            </c:strRef>
          </c:cat>
          <c:val>
            <c:numRef>
              <c:f>Sheet1!$B$2:$B$5</c:f>
              <c:numCache>
                <c:formatCode>General</c:formatCode>
                <c:ptCount val="4"/>
                <c:pt idx="0">
                  <c:v>20</c:v>
                </c:pt>
                <c:pt idx="1">
                  <c:v>25</c:v>
                </c:pt>
              </c:numCache>
            </c:numRef>
          </c:val>
          <c:extLst>
            <c:ext xmlns:c16="http://schemas.microsoft.com/office/drawing/2014/chart" uri="{C3380CC4-5D6E-409C-BE32-E72D297353CC}">
              <c16:uniqueId val="{00000008-D939-4A3F-813B-5BC08FE9AF40}"/>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D29F2A"/>
              </a:solidFill>
              <a:ln w="19050">
                <a:noFill/>
              </a:ln>
              <a:effectLst/>
            </c:spPr>
            <c:extLst>
              <c:ext xmlns:c16="http://schemas.microsoft.com/office/drawing/2014/chart" uri="{C3380CC4-5D6E-409C-BE32-E72D297353CC}">
                <c16:uniqueId val="{00000001-5D33-4F08-AB4D-4246020F5422}"/>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5D33-4F08-AB4D-4246020F542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D33-4F08-AB4D-4246020F542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D33-4F08-AB4D-4246020F5422}"/>
              </c:ext>
            </c:extLst>
          </c:dPt>
          <c:cat>
            <c:strRef>
              <c:f>Sheet1!$A$2:$A$5</c:f>
              <c:strCache>
                <c:ptCount val="2"/>
                <c:pt idx="0">
                  <c:v>1st Qtr</c:v>
                </c:pt>
                <c:pt idx="1">
                  <c:v>51</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5D33-4F08-AB4D-4246020F5422}"/>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D29F2A"/>
              </a:solidFill>
              <a:ln w="19050">
                <a:noFill/>
              </a:ln>
              <a:effectLst/>
            </c:spPr>
            <c:extLst>
              <c:ext xmlns:c16="http://schemas.microsoft.com/office/drawing/2014/chart" uri="{C3380CC4-5D6E-409C-BE32-E72D297353CC}">
                <c16:uniqueId val="{00000001-C761-4A61-8717-1B33EC8676DD}"/>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C761-4A61-8717-1B33EC8676D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761-4A61-8717-1B33EC8676D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761-4A61-8717-1B33EC8676DD}"/>
              </c:ext>
            </c:extLst>
          </c:dPt>
          <c:cat>
            <c:strRef>
              <c:f>Sheet1!$A$2:$A$5</c:f>
              <c:strCache>
                <c:ptCount val="2"/>
                <c:pt idx="0">
                  <c:v>1st Qtr</c:v>
                </c:pt>
                <c:pt idx="1">
                  <c:v>2nd Qtr</c:v>
                </c:pt>
              </c:strCache>
            </c:strRef>
          </c:cat>
          <c:val>
            <c:numRef>
              <c:f>Sheet1!$B$2:$B$5</c:f>
              <c:numCache>
                <c:formatCode>General</c:formatCode>
                <c:ptCount val="4"/>
                <c:pt idx="0">
                  <c:v>22</c:v>
                </c:pt>
                <c:pt idx="1">
                  <c:v>78</c:v>
                </c:pt>
              </c:numCache>
            </c:numRef>
          </c:val>
          <c:extLst>
            <c:ext xmlns:c16="http://schemas.microsoft.com/office/drawing/2014/chart" uri="{C3380CC4-5D6E-409C-BE32-E72D297353CC}">
              <c16:uniqueId val="{00000008-C761-4A61-8717-1B33EC8676DD}"/>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D29F2A"/>
              </a:solidFill>
              <a:ln w="19050">
                <a:noFill/>
              </a:ln>
              <a:effectLst/>
            </c:spPr>
            <c:extLst>
              <c:ext xmlns:c16="http://schemas.microsoft.com/office/drawing/2014/chart" uri="{C3380CC4-5D6E-409C-BE32-E72D297353CC}">
                <c16:uniqueId val="{00000001-4F6E-4546-9A7B-1C6B9191DAA6}"/>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4F6E-4546-9A7B-1C6B9191DAA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F6E-4546-9A7B-1C6B9191DAA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F6E-4546-9A7B-1C6B9191DAA6}"/>
              </c:ext>
            </c:extLst>
          </c:dPt>
          <c:cat>
            <c:strRef>
              <c:f>Sheet1!$A$2:$A$5</c:f>
              <c:strCache>
                <c:ptCount val="2"/>
                <c:pt idx="0">
                  <c:v>1st Qtr</c:v>
                </c:pt>
                <c:pt idx="1">
                  <c:v>2nd Qtr</c:v>
                </c:pt>
              </c:strCache>
            </c:strRef>
          </c:cat>
          <c:val>
            <c:numRef>
              <c:f>Sheet1!$B$2:$B$5</c:f>
              <c:numCache>
                <c:formatCode>General</c:formatCode>
                <c:ptCount val="4"/>
                <c:pt idx="0">
                  <c:v>17</c:v>
                </c:pt>
                <c:pt idx="1">
                  <c:v>83</c:v>
                </c:pt>
              </c:numCache>
            </c:numRef>
          </c:val>
          <c:extLst>
            <c:ext xmlns:c16="http://schemas.microsoft.com/office/drawing/2014/chart" uri="{C3380CC4-5D6E-409C-BE32-E72D297353CC}">
              <c16:uniqueId val="{00000008-4F6E-4546-9A7B-1C6B9191DAA6}"/>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9AC63C"/>
              </a:solidFill>
              <a:ln w="19050">
                <a:noFill/>
              </a:ln>
              <a:effectLst/>
            </c:spPr>
            <c:extLst>
              <c:ext xmlns:c16="http://schemas.microsoft.com/office/drawing/2014/chart" uri="{C3380CC4-5D6E-409C-BE32-E72D297353CC}">
                <c16:uniqueId val="{00000001-D877-439F-BAA3-24D49ADA0752}"/>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D877-439F-BAA3-24D49ADA07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877-439F-BAA3-24D49ADA07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877-439F-BAA3-24D49ADA0752}"/>
              </c:ext>
            </c:extLst>
          </c:dPt>
          <c:cat>
            <c:strRef>
              <c:f>Sheet1!$A$2:$A$5</c:f>
              <c:strCache>
                <c:ptCount val="2"/>
                <c:pt idx="0">
                  <c:v>1st Qtr</c:v>
                </c:pt>
                <c:pt idx="1">
                  <c:v>51</c:v>
                </c:pt>
              </c:strCache>
            </c:strRef>
          </c:cat>
          <c:val>
            <c:numRef>
              <c:f>Sheet1!$B$2:$B$5</c:f>
              <c:numCache>
                <c:formatCode>General</c:formatCode>
                <c:ptCount val="4"/>
                <c:pt idx="0">
                  <c:v>60</c:v>
                </c:pt>
                <c:pt idx="1">
                  <c:v>40</c:v>
                </c:pt>
              </c:numCache>
            </c:numRef>
          </c:val>
          <c:extLst>
            <c:ext xmlns:c16="http://schemas.microsoft.com/office/drawing/2014/chart" uri="{C3380CC4-5D6E-409C-BE32-E72D297353CC}">
              <c16:uniqueId val="{00000008-D877-439F-BAA3-24D49ADA0752}"/>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9AC63C"/>
              </a:solidFill>
              <a:ln w="19050">
                <a:noFill/>
              </a:ln>
              <a:effectLst/>
            </c:spPr>
            <c:extLst>
              <c:ext xmlns:c16="http://schemas.microsoft.com/office/drawing/2014/chart" uri="{C3380CC4-5D6E-409C-BE32-E72D297353CC}">
                <c16:uniqueId val="{00000001-5029-4446-B082-8A6366CC2E1F}"/>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5029-4446-B082-8A6366CC2E1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029-4446-B082-8A6366CC2E1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029-4446-B082-8A6366CC2E1F}"/>
              </c:ext>
            </c:extLst>
          </c:dPt>
          <c:cat>
            <c:strRef>
              <c:f>Sheet1!$A$2:$A$5</c:f>
              <c:strCache>
                <c:ptCount val="2"/>
                <c:pt idx="0">
                  <c:v>1st Qtr</c:v>
                </c:pt>
                <c:pt idx="1">
                  <c:v>2nd Qtr</c:v>
                </c:pt>
              </c:strCache>
            </c:strRef>
          </c:cat>
          <c:val>
            <c:numRef>
              <c:f>Sheet1!$B$2:$B$5</c:f>
              <c:numCache>
                <c:formatCode>General</c:formatCode>
                <c:ptCount val="4"/>
                <c:pt idx="0">
                  <c:v>37</c:v>
                </c:pt>
                <c:pt idx="1">
                  <c:v>78</c:v>
                </c:pt>
              </c:numCache>
            </c:numRef>
          </c:val>
          <c:extLst>
            <c:ext xmlns:c16="http://schemas.microsoft.com/office/drawing/2014/chart" uri="{C3380CC4-5D6E-409C-BE32-E72D297353CC}">
              <c16:uniqueId val="{00000008-5029-4446-B082-8A6366CC2E1F}"/>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9AC63C"/>
              </a:solidFill>
              <a:ln w="19050">
                <a:noFill/>
              </a:ln>
              <a:effectLst/>
            </c:spPr>
            <c:extLst>
              <c:ext xmlns:c16="http://schemas.microsoft.com/office/drawing/2014/chart" uri="{C3380CC4-5D6E-409C-BE32-E72D297353CC}">
                <c16:uniqueId val="{00000001-43C6-4DA0-BD92-D279C69CD83E}"/>
              </c:ext>
            </c:extLst>
          </c:dPt>
          <c:dPt>
            <c:idx val="1"/>
            <c:bubble3D val="0"/>
            <c:spPr>
              <a:solidFill>
                <a:schemeClr val="tx2">
                  <a:alpha val="10000"/>
                </a:schemeClr>
              </a:solidFill>
              <a:ln w="19050">
                <a:noFill/>
              </a:ln>
              <a:effectLst/>
            </c:spPr>
            <c:extLst>
              <c:ext xmlns:c16="http://schemas.microsoft.com/office/drawing/2014/chart" uri="{C3380CC4-5D6E-409C-BE32-E72D297353CC}">
                <c16:uniqueId val="{00000003-43C6-4DA0-BD92-D279C69CD83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3C6-4DA0-BD92-D279C69CD83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3C6-4DA0-BD92-D279C69CD83E}"/>
              </c:ext>
            </c:extLst>
          </c:dPt>
          <c:cat>
            <c:strRef>
              <c:f>Sheet1!$A$2:$A$5</c:f>
              <c:strCache>
                <c:ptCount val="2"/>
                <c:pt idx="0">
                  <c:v>1st Qtr</c:v>
                </c:pt>
                <c:pt idx="1">
                  <c:v>2nd Qtr</c:v>
                </c:pt>
              </c:strCache>
            </c:strRef>
          </c:cat>
          <c:val>
            <c:numRef>
              <c:f>Sheet1!$B$2:$B$5</c:f>
              <c:numCache>
                <c:formatCode>General</c:formatCode>
                <c:ptCount val="4"/>
                <c:pt idx="0">
                  <c:v>30</c:v>
                </c:pt>
                <c:pt idx="1">
                  <c:v>83</c:v>
                </c:pt>
              </c:numCache>
            </c:numRef>
          </c:val>
          <c:extLst>
            <c:ext xmlns:c16="http://schemas.microsoft.com/office/drawing/2014/chart" uri="{C3380CC4-5D6E-409C-BE32-E72D297353CC}">
              <c16:uniqueId val="{00000008-43C6-4DA0-BD92-D279C69CD83E}"/>
            </c:ext>
          </c:extLst>
        </c:ser>
        <c:dLbls>
          <c:showLegendKey val="0"/>
          <c:showVal val="0"/>
          <c:showCatName val="0"/>
          <c:showSerName val="0"/>
          <c:showPercent val="0"/>
          <c:showBubbleSize val="0"/>
          <c:showLeaderLines val="1"/>
        </c:dLbls>
        <c:firstSliceAng val="0"/>
        <c:holeSize val="8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6BF088-A21D-495B-80C9-529006184010}"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FB02D1E9-968A-4A80-9307-E5898B2EA877}">
      <dgm:prSet phldrT="[Text]" custT="1"/>
      <dgm:spPr/>
      <dgm:t>
        <a:bodyPr/>
        <a:lstStyle/>
        <a:p>
          <a:r>
            <a:rPr lang="en-US" sz="2500" dirty="0">
              <a:latin typeface="Arial" panose="020B0604020202020204" pitchFamily="34" charset="0"/>
              <a:cs typeface="Arial" panose="020B0604020202020204" pitchFamily="34" charset="0"/>
            </a:rPr>
            <a:t>-62%</a:t>
          </a:r>
        </a:p>
      </dgm:t>
    </dgm:pt>
    <dgm:pt modelId="{40658CE2-3865-4D93-AE1C-C782FD29E72F}" type="parTrans" cxnId="{0DE0650E-9958-45D8-B0FB-75899D9BE159}">
      <dgm:prSet/>
      <dgm:spPr/>
      <dgm:t>
        <a:bodyPr/>
        <a:lstStyle/>
        <a:p>
          <a:endParaRPr lang="en-US" sz="1400">
            <a:latin typeface="Sen"/>
          </a:endParaRPr>
        </a:p>
      </dgm:t>
    </dgm:pt>
    <dgm:pt modelId="{B1316E16-5110-44C7-BB2D-8E8711C6A029}" type="sibTrans" cxnId="{0DE0650E-9958-45D8-B0FB-75899D9BE159}">
      <dgm:prSet/>
      <dgm:spPr/>
      <dgm:t>
        <a:bodyPr/>
        <a:lstStyle/>
        <a:p>
          <a:endParaRPr lang="en-US" sz="1400">
            <a:latin typeface="Sen"/>
          </a:endParaRPr>
        </a:p>
      </dgm:t>
    </dgm:pt>
    <dgm:pt modelId="{C5918D58-D91C-44BF-A0DC-F899B7A0B7F4}">
      <dgm:prSet phldrT="[Text]" custT="1"/>
      <dgm:spPr/>
      <dgm:t>
        <a:bodyPr/>
        <a:lstStyle/>
        <a:p>
          <a:r>
            <a:rPr lang="en-US" sz="1470" b="1" dirty="0">
              <a:effectLst/>
              <a:latin typeface="Aleo"/>
              <a:ea typeface="+mn-ea"/>
              <a:cs typeface="+mn-cs"/>
            </a:rPr>
            <a:t>inmate-on-staff assaults </a:t>
          </a:r>
          <a:endParaRPr lang="en-US" sz="1470" b="1" dirty="0">
            <a:latin typeface="Aleo"/>
          </a:endParaRPr>
        </a:p>
      </dgm:t>
    </dgm:pt>
    <dgm:pt modelId="{CE35C03B-1146-4103-A4E1-39AC51305BF0}" type="parTrans" cxnId="{4567EB00-370E-45D2-A826-73DCDEFA1B68}">
      <dgm:prSet/>
      <dgm:spPr/>
      <dgm:t>
        <a:bodyPr/>
        <a:lstStyle/>
        <a:p>
          <a:endParaRPr lang="en-US" sz="1400">
            <a:latin typeface="Sen"/>
          </a:endParaRPr>
        </a:p>
      </dgm:t>
    </dgm:pt>
    <dgm:pt modelId="{CDA3D4CF-6745-46B9-BC2B-F426BB4501A3}" type="sibTrans" cxnId="{4567EB00-370E-45D2-A826-73DCDEFA1B68}">
      <dgm:prSet/>
      <dgm:spPr/>
      <dgm:t>
        <a:bodyPr/>
        <a:lstStyle/>
        <a:p>
          <a:endParaRPr lang="en-US" sz="1400">
            <a:latin typeface="Sen"/>
          </a:endParaRPr>
        </a:p>
      </dgm:t>
    </dgm:pt>
    <dgm:pt modelId="{E206477C-DC9F-4D9B-83C2-C758E9467B58}">
      <dgm:prSet phldrT="[Text]" custT="1"/>
      <dgm:spPr/>
      <dgm:t>
        <a:bodyPr/>
        <a:lstStyle/>
        <a:p>
          <a:r>
            <a:rPr lang="en-US" sz="2500" dirty="0">
              <a:latin typeface="Arial" panose="020B0604020202020204" pitchFamily="34" charset="0"/>
              <a:cs typeface="Arial" panose="020B0604020202020204" pitchFamily="34" charset="0"/>
            </a:rPr>
            <a:t>-54%</a:t>
          </a:r>
        </a:p>
      </dgm:t>
    </dgm:pt>
    <dgm:pt modelId="{A8CBC204-273A-4F93-9DFF-23E9B7A185FC}" type="parTrans" cxnId="{AD9AC661-D44D-4D47-9C63-0536AE0C351D}">
      <dgm:prSet/>
      <dgm:spPr/>
      <dgm:t>
        <a:bodyPr/>
        <a:lstStyle/>
        <a:p>
          <a:endParaRPr lang="en-US" sz="1400">
            <a:latin typeface="Sen"/>
          </a:endParaRPr>
        </a:p>
      </dgm:t>
    </dgm:pt>
    <dgm:pt modelId="{8714E072-C971-4FFF-A1B6-5D4249C5E64D}" type="sibTrans" cxnId="{AD9AC661-D44D-4D47-9C63-0536AE0C351D}">
      <dgm:prSet/>
      <dgm:spPr/>
      <dgm:t>
        <a:bodyPr/>
        <a:lstStyle/>
        <a:p>
          <a:endParaRPr lang="en-US" sz="1400">
            <a:latin typeface="Sen"/>
          </a:endParaRPr>
        </a:p>
      </dgm:t>
    </dgm:pt>
    <dgm:pt modelId="{09169E55-5473-4D8F-9957-03AD030B5695}">
      <dgm:prSet phldrT="[Text]" custT="1"/>
      <dgm:spPr/>
      <dgm:t>
        <a:bodyPr/>
        <a:lstStyle/>
        <a:p>
          <a:r>
            <a:rPr lang="en-US" sz="1470" b="1" dirty="0">
              <a:effectLst/>
              <a:latin typeface="Aleo"/>
              <a:ea typeface="+mn-ea"/>
              <a:cs typeface="+mn-cs"/>
            </a:rPr>
            <a:t>inmate-on-inmate assaults </a:t>
          </a:r>
          <a:endParaRPr lang="en-US" sz="1470" b="1" dirty="0">
            <a:latin typeface="Aleo"/>
          </a:endParaRPr>
        </a:p>
      </dgm:t>
    </dgm:pt>
    <dgm:pt modelId="{49814782-0AD7-4A70-93B8-87D4BFE86D98}" type="parTrans" cxnId="{A1F0C169-621F-4844-B6F2-616E7598251D}">
      <dgm:prSet/>
      <dgm:spPr/>
      <dgm:t>
        <a:bodyPr/>
        <a:lstStyle/>
        <a:p>
          <a:endParaRPr lang="en-US" sz="1400">
            <a:latin typeface="Sen"/>
          </a:endParaRPr>
        </a:p>
      </dgm:t>
    </dgm:pt>
    <dgm:pt modelId="{A629503E-1126-4BB6-979C-151AAFBC7B9E}" type="sibTrans" cxnId="{A1F0C169-621F-4844-B6F2-616E7598251D}">
      <dgm:prSet/>
      <dgm:spPr/>
      <dgm:t>
        <a:bodyPr/>
        <a:lstStyle/>
        <a:p>
          <a:endParaRPr lang="en-US" sz="1400">
            <a:latin typeface="Sen"/>
          </a:endParaRPr>
        </a:p>
      </dgm:t>
    </dgm:pt>
    <dgm:pt modelId="{23388143-7E20-4D52-A7AF-A579766A4877}">
      <dgm:prSet phldrT="[Text]" custT="1"/>
      <dgm:spPr/>
      <dgm:t>
        <a:bodyPr/>
        <a:lstStyle/>
        <a:p>
          <a:r>
            <a:rPr lang="en-US" sz="2500" dirty="0">
              <a:latin typeface="Arial" panose="020B0604020202020204" pitchFamily="34" charset="0"/>
              <a:cs typeface="Arial" panose="020B0604020202020204" pitchFamily="34" charset="0"/>
            </a:rPr>
            <a:t>-46%</a:t>
          </a:r>
        </a:p>
      </dgm:t>
    </dgm:pt>
    <dgm:pt modelId="{29686DD2-BD75-40C4-A6AE-F75DA969A2C7}" type="parTrans" cxnId="{ABEC314F-CE40-437C-A2E4-E2F7F244D5A5}">
      <dgm:prSet/>
      <dgm:spPr/>
      <dgm:t>
        <a:bodyPr/>
        <a:lstStyle/>
        <a:p>
          <a:endParaRPr lang="en-US" sz="1400">
            <a:latin typeface="Sen"/>
          </a:endParaRPr>
        </a:p>
      </dgm:t>
    </dgm:pt>
    <dgm:pt modelId="{C746AF5F-36D6-44D2-867A-5ACB2A25FAD2}" type="sibTrans" cxnId="{ABEC314F-CE40-437C-A2E4-E2F7F244D5A5}">
      <dgm:prSet/>
      <dgm:spPr/>
      <dgm:t>
        <a:bodyPr/>
        <a:lstStyle/>
        <a:p>
          <a:endParaRPr lang="en-US" sz="1400">
            <a:latin typeface="Sen"/>
          </a:endParaRPr>
        </a:p>
      </dgm:t>
    </dgm:pt>
    <dgm:pt modelId="{FFBA4C36-804E-47E6-9A6F-AD559552B6AB}">
      <dgm:prSet phldrT="[Text]" custT="1"/>
      <dgm:spPr/>
      <dgm:t>
        <a:bodyPr/>
        <a:lstStyle/>
        <a:p>
          <a:r>
            <a:rPr lang="en-US" sz="1470" b="1" dirty="0">
              <a:effectLst/>
              <a:latin typeface="Aleo"/>
              <a:ea typeface="+mn-ea"/>
              <a:cs typeface="+mn-cs"/>
            </a:rPr>
            <a:t>inmate-on-inmate fights </a:t>
          </a:r>
          <a:endParaRPr lang="en-US" sz="1470" b="1" dirty="0">
            <a:latin typeface="Aleo"/>
          </a:endParaRPr>
        </a:p>
      </dgm:t>
    </dgm:pt>
    <dgm:pt modelId="{78390FD5-7FA3-4111-8F86-0F629F242D6E}" type="parTrans" cxnId="{971997C7-3F4D-4D8F-9959-67F8BE7B0481}">
      <dgm:prSet/>
      <dgm:spPr/>
      <dgm:t>
        <a:bodyPr/>
        <a:lstStyle/>
        <a:p>
          <a:endParaRPr lang="en-US" sz="1400">
            <a:latin typeface="Sen"/>
          </a:endParaRPr>
        </a:p>
      </dgm:t>
    </dgm:pt>
    <dgm:pt modelId="{4244CA22-5364-4630-8BE3-784EDA8E0334}" type="sibTrans" cxnId="{971997C7-3F4D-4D8F-9959-67F8BE7B0481}">
      <dgm:prSet/>
      <dgm:spPr/>
      <dgm:t>
        <a:bodyPr/>
        <a:lstStyle/>
        <a:p>
          <a:endParaRPr lang="en-US" sz="1400">
            <a:latin typeface="Sen"/>
          </a:endParaRPr>
        </a:p>
      </dgm:t>
    </dgm:pt>
    <dgm:pt modelId="{2451B375-1976-4948-A904-5CD912BCB641}" type="pres">
      <dgm:prSet presAssocID="{5A6BF088-A21D-495B-80C9-529006184010}" presName="Name0" presStyleCnt="0">
        <dgm:presLayoutVars>
          <dgm:chMax val="7"/>
          <dgm:chPref val="7"/>
          <dgm:dir/>
          <dgm:animLvl val="lvl"/>
        </dgm:presLayoutVars>
      </dgm:prSet>
      <dgm:spPr/>
    </dgm:pt>
    <dgm:pt modelId="{6EA09939-7EB6-42A2-93AE-A27377190612}" type="pres">
      <dgm:prSet presAssocID="{FB02D1E9-968A-4A80-9307-E5898B2EA877}" presName="Accent1" presStyleCnt="0"/>
      <dgm:spPr/>
    </dgm:pt>
    <dgm:pt modelId="{37BE6AC1-8B93-4935-8FFA-4F2227B7D768}" type="pres">
      <dgm:prSet presAssocID="{FB02D1E9-968A-4A80-9307-E5898B2EA877}" presName="Accent" presStyleLbl="node1" presStyleIdx="0" presStyleCnt="3" custLinFactNeighborX="-52893" custLinFactNeighborY="1302"/>
      <dgm:spPr/>
    </dgm:pt>
    <dgm:pt modelId="{9B4581F5-62E9-45A1-9ADF-233CD13A83C8}" type="pres">
      <dgm:prSet presAssocID="{FB02D1E9-968A-4A80-9307-E5898B2EA877}" presName="Child1" presStyleLbl="revTx" presStyleIdx="0" presStyleCnt="6" custScaleX="377333" custLinFactNeighborX="42576" custLinFactNeighborY="13230">
        <dgm:presLayoutVars>
          <dgm:chMax val="0"/>
          <dgm:chPref val="0"/>
          <dgm:bulletEnabled val="1"/>
        </dgm:presLayoutVars>
      </dgm:prSet>
      <dgm:spPr/>
    </dgm:pt>
    <dgm:pt modelId="{BA533016-4D17-4C5E-9526-DD65D3A286EC}" type="pres">
      <dgm:prSet presAssocID="{FB02D1E9-968A-4A80-9307-E5898B2EA877}" presName="Parent1" presStyleLbl="revTx" presStyleIdx="1" presStyleCnt="6" custLinFactNeighborX="-95186" custLinFactNeighborY="4689">
        <dgm:presLayoutVars>
          <dgm:chMax val="1"/>
          <dgm:chPref val="1"/>
          <dgm:bulletEnabled val="1"/>
        </dgm:presLayoutVars>
      </dgm:prSet>
      <dgm:spPr/>
    </dgm:pt>
    <dgm:pt modelId="{575001EA-A469-475C-9ACD-B7078DB26DC8}" type="pres">
      <dgm:prSet presAssocID="{E206477C-DC9F-4D9B-83C2-C758E9467B58}" presName="Accent2" presStyleCnt="0"/>
      <dgm:spPr/>
    </dgm:pt>
    <dgm:pt modelId="{49D4DDCD-6D64-4343-AA27-9B2AD97527CD}" type="pres">
      <dgm:prSet presAssocID="{E206477C-DC9F-4D9B-83C2-C758E9467B58}" presName="Accent" presStyleLbl="node1" presStyleIdx="1" presStyleCnt="3" custLinFactNeighborX="-52893" custLinFactNeighborY="1302"/>
      <dgm:spPr/>
    </dgm:pt>
    <dgm:pt modelId="{FE84CB82-24EF-41E5-886E-8716026AA064}" type="pres">
      <dgm:prSet presAssocID="{E206477C-DC9F-4D9B-83C2-C758E9467B58}" presName="Child2" presStyleLbl="revTx" presStyleIdx="2" presStyleCnt="6" custScaleX="395730" custLinFactNeighborX="98685" custLinFactNeighborY="10569">
        <dgm:presLayoutVars>
          <dgm:chMax val="0"/>
          <dgm:chPref val="0"/>
          <dgm:bulletEnabled val="1"/>
        </dgm:presLayoutVars>
      </dgm:prSet>
      <dgm:spPr/>
    </dgm:pt>
    <dgm:pt modelId="{BB3A00B7-59EB-4C74-A340-5B6D530E72F1}" type="pres">
      <dgm:prSet presAssocID="{E206477C-DC9F-4D9B-83C2-C758E9467B58}" presName="Parent2" presStyleLbl="revTx" presStyleIdx="3" presStyleCnt="6" custLinFactNeighborX="-95186" custLinFactNeighborY="4689">
        <dgm:presLayoutVars>
          <dgm:chMax val="1"/>
          <dgm:chPref val="1"/>
          <dgm:bulletEnabled val="1"/>
        </dgm:presLayoutVars>
      </dgm:prSet>
      <dgm:spPr/>
    </dgm:pt>
    <dgm:pt modelId="{2CC4AC95-7BBC-41F1-B703-6A4AD789CA7A}" type="pres">
      <dgm:prSet presAssocID="{23388143-7E20-4D52-A7AF-A579766A4877}" presName="Accent3" presStyleCnt="0"/>
      <dgm:spPr/>
    </dgm:pt>
    <dgm:pt modelId="{781007F8-27FB-4FAC-8EB8-557855E5D2A9}" type="pres">
      <dgm:prSet presAssocID="{23388143-7E20-4D52-A7AF-A579766A4877}" presName="Accent" presStyleLbl="node1" presStyleIdx="2" presStyleCnt="3" custLinFactNeighborX="-61564" custLinFactNeighborY="1515"/>
      <dgm:spPr/>
    </dgm:pt>
    <dgm:pt modelId="{4E40A93B-13EC-43E8-8F8B-8FFD5F7FDEC7}" type="pres">
      <dgm:prSet presAssocID="{23388143-7E20-4D52-A7AF-A579766A4877}" presName="Child3" presStyleLbl="revTx" presStyleIdx="4" presStyleCnt="6" custScaleX="405007" custLinFactNeighborX="57489" custLinFactNeighborY="-4011">
        <dgm:presLayoutVars>
          <dgm:chMax val="0"/>
          <dgm:chPref val="0"/>
          <dgm:bulletEnabled val="1"/>
        </dgm:presLayoutVars>
      </dgm:prSet>
      <dgm:spPr/>
    </dgm:pt>
    <dgm:pt modelId="{3E597022-0568-48D1-89E6-3FA60CE921AE}" type="pres">
      <dgm:prSet presAssocID="{23388143-7E20-4D52-A7AF-A579766A4877}" presName="Parent3" presStyleLbl="revTx" presStyleIdx="5" presStyleCnt="6" custLinFactNeighborX="-95186" custLinFactNeighborY="4689">
        <dgm:presLayoutVars>
          <dgm:chMax val="1"/>
          <dgm:chPref val="1"/>
          <dgm:bulletEnabled val="1"/>
        </dgm:presLayoutVars>
      </dgm:prSet>
      <dgm:spPr/>
    </dgm:pt>
  </dgm:ptLst>
  <dgm:cxnLst>
    <dgm:cxn modelId="{4567EB00-370E-45D2-A826-73DCDEFA1B68}" srcId="{FB02D1E9-968A-4A80-9307-E5898B2EA877}" destId="{C5918D58-D91C-44BF-A0DC-F899B7A0B7F4}" srcOrd="0" destOrd="0" parTransId="{CE35C03B-1146-4103-A4E1-39AC51305BF0}" sibTransId="{CDA3D4CF-6745-46B9-BC2B-F426BB4501A3}"/>
    <dgm:cxn modelId="{FDF3BD09-74DE-4D8E-B7A2-0B20EAFB635D}" type="presOf" srcId="{23388143-7E20-4D52-A7AF-A579766A4877}" destId="{3E597022-0568-48D1-89E6-3FA60CE921AE}" srcOrd="0" destOrd="0" presId="urn:microsoft.com/office/officeart/2009/layout/CircleArrowProcess"/>
    <dgm:cxn modelId="{0DE0650E-9958-45D8-B0FB-75899D9BE159}" srcId="{5A6BF088-A21D-495B-80C9-529006184010}" destId="{FB02D1E9-968A-4A80-9307-E5898B2EA877}" srcOrd="0" destOrd="0" parTransId="{40658CE2-3865-4D93-AE1C-C782FD29E72F}" sibTransId="{B1316E16-5110-44C7-BB2D-8E8711C6A029}"/>
    <dgm:cxn modelId="{A814072D-3BDD-4CAC-88B0-EC9FB3376719}" type="presOf" srcId="{5A6BF088-A21D-495B-80C9-529006184010}" destId="{2451B375-1976-4948-A904-5CD912BCB641}" srcOrd="0" destOrd="0" presId="urn:microsoft.com/office/officeart/2009/layout/CircleArrowProcess"/>
    <dgm:cxn modelId="{49CA162E-D412-4A06-B204-A9559B4DABFC}" type="presOf" srcId="{09169E55-5473-4D8F-9957-03AD030B5695}" destId="{FE84CB82-24EF-41E5-886E-8716026AA064}" srcOrd="0" destOrd="0" presId="urn:microsoft.com/office/officeart/2009/layout/CircleArrowProcess"/>
    <dgm:cxn modelId="{AD9AC661-D44D-4D47-9C63-0536AE0C351D}" srcId="{5A6BF088-A21D-495B-80C9-529006184010}" destId="{E206477C-DC9F-4D9B-83C2-C758E9467B58}" srcOrd="1" destOrd="0" parTransId="{A8CBC204-273A-4F93-9DFF-23E9B7A185FC}" sibTransId="{8714E072-C971-4FFF-A1B6-5D4249C5E64D}"/>
    <dgm:cxn modelId="{A1F0C169-621F-4844-B6F2-616E7598251D}" srcId="{E206477C-DC9F-4D9B-83C2-C758E9467B58}" destId="{09169E55-5473-4D8F-9957-03AD030B5695}" srcOrd="0" destOrd="0" parTransId="{49814782-0AD7-4A70-93B8-87D4BFE86D98}" sibTransId="{A629503E-1126-4BB6-979C-151AAFBC7B9E}"/>
    <dgm:cxn modelId="{ABEC314F-CE40-437C-A2E4-E2F7F244D5A5}" srcId="{5A6BF088-A21D-495B-80C9-529006184010}" destId="{23388143-7E20-4D52-A7AF-A579766A4877}" srcOrd="2" destOrd="0" parTransId="{29686DD2-BD75-40C4-A6AE-F75DA969A2C7}" sibTransId="{C746AF5F-36D6-44D2-867A-5ACB2A25FAD2}"/>
    <dgm:cxn modelId="{A5A3B086-BEBA-4B51-951B-BB12804AF019}" type="presOf" srcId="{E206477C-DC9F-4D9B-83C2-C758E9467B58}" destId="{BB3A00B7-59EB-4C74-A340-5B6D530E72F1}" srcOrd="0" destOrd="0" presId="urn:microsoft.com/office/officeart/2009/layout/CircleArrowProcess"/>
    <dgm:cxn modelId="{971997C7-3F4D-4D8F-9959-67F8BE7B0481}" srcId="{23388143-7E20-4D52-A7AF-A579766A4877}" destId="{FFBA4C36-804E-47E6-9A6F-AD559552B6AB}" srcOrd="0" destOrd="0" parTransId="{78390FD5-7FA3-4111-8F86-0F629F242D6E}" sibTransId="{4244CA22-5364-4630-8BE3-784EDA8E0334}"/>
    <dgm:cxn modelId="{BFBADAC7-F8EC-4BD7-9A89-9C6759272F7E}" type="presOf" srcId="{FB02D1E9-968A-4A80-9307-E5898B2EA877}" destId="{BA533016-4D17-4C5E-9526-DD65D3A286EC}" srcOrd="0" destOrd="0" presId="urn:microsoft.com/office/officeart/2009/layout/CircleArrowProcess"/>
    <dgm:cxn modelId="{550DC7D1-2312-4D32-9686-636A406F99CE}" type="presOf" srcId="{FFBA4C36-804E-47E6-9A6F-AD559552B6AB}" destId="{4E40A93B-13EC-43E8-8F8B-8FFD5F7FDEC7}" srcOrd="0" destOrd="0" presId="urn:microsoft.com/office/officeart/2009/layout/CircleArrowProcess"/>
    <dgm:cxn modelId="{301DB4DA-2E48-49EB-9737-019DBB4050D8}" type="presOf" srcId="{C5918D58-D91C-44BF-A0DC-F899B7A0B7F4}" destId="{9B4581F5-62E9-45A1-9ADF-233CD13A83C8}" srcOrd="0" destOrd="0" presId="urn:microsoft.com/office/officeart/2009/layout/CircleArrowProcess"/>
    <dgm:cxn modelId="{640E2037-3C0F-4D70-AE3A-7A0E90154D8D}" type="presParOf" srcId="{2451B375-1976-4948-A904-5CD912BCB641}" destId="{6EA09939-7EB6-42A2-93AE-A27377190612}" srcOrd="0" destOrd="0" presId="urn:microsoft.com/office/officeart/2009/layout/CircleArrowProcess"/>
    <dgm:cxn modelId="{96D88802-300D-41C6-B7BC-D36D03AF892D}" type="presParOf" srcId="{6EA09939-7EB6-42A2-93AE-A27377190612}" destId="{37BE6AC1-8B93-4935-8FFA-4F2227B7D768}" srcOrd="0" destOrd="0" presId="urn:microsoft.com/office/officeart/2009/layout/CircleArrowProcess"/>
    <dgm:cxn modelId="{FE151128-A4DD-4C5B-A509-077D036A5B5F}" type="presParOf" srcId="{2451B375-1976-4948-A904-5CD912BCB641}" destId="{9B4581F5-62E9-45A1-9ADF-233CD13A83C8}" srcOrd="1" destOrd="0" presId="urn:microsoft.com/office/officeart/2009/layout/CircleArrowProcess"/>
    <dgm:cxn modelId="{9CE19A5D-894C-4AA8-ABF2-4D24BA0EA323}" type="presParOf" srcId="{2451B375-1976-4948-A904-5CD912BCB641}" destId="{BA533016-4D17-4C5E-9526-DD65D3A286EC}" srcOrd="2" destOrd="0" presId="urn:microsoft.com/office/officeart/2009/layout/CircleArrowProcess"/>
    <dgm:cxn modelId="{8D993D5C-7C1F-45C1-910E-6FB3174A8BCE}" type="presParOf" srcId="{2451B375-1976-4948-A904-5CD912BCB641}" destId="{575001EA-A469-475C-9ACD-B7078DB26DC8}" srcOrd="3" destOrd="0" presId="urn:microsoft.com/office/officeart/2009/layout/CircleArrowProcess"/>
    <dgm:cxn modelId="{6533DEAF-A647-4088-88C3-0131061DDD96}" type="presParOf" srcId="{575001EA-A469-475C-9ACD-B7078DB26DC8}" destId="{49D4DDCD-6D64-4343-AA27-9B2AD97527CD}" srcOrd="0" destOrd="0" presId="urn:microsoft.com/office/officeart/2009/layout/CircleArrowProcess"/>
    <dgm:cxn modelId="{2AC73D68-175F-4C12-91FA-18D6EC41A19B}" type="presParOf" srcId="{2451B375-1976-4948-A904-5CD912BCB641}" destId="{FE84CB82-24EF-41E5-886E-8716026AA064}" srcOrd="4" destOrd="0" presId="urn:microsoft.com/office/officeart/2009/layout/CircleArrowProcess"/>
    <dgm:cxn modelId="{48674ECE-EE8D-4D93-A735-1515E167932B}" type="presParOf" srcId="{2451B375-1976-4948-A904-5CD912BCB641}" destId="{BB3A00B7-59EB-4C74-A340-5B6D530E72F1}" srcOrd="5" destOrd="0" presId="urn:microsoft.com/office/officeart/2009/layout/CircleArrowProcess"/>
    <dgm:cxn modelId="{FA2BA3F0-FF5A-487F-A7A9-3767BB06BDA6}" type="presParOf" srcId="{2451B375-1976-4948-A904-5CD912BCB641}" destId="{2CC4AC95-7BBC-41F1-B703-6A4AD789CA7A}" srcOrd="6" destOrd="0" presId="urn:microsoft.com/office/officeart/2009/layout/CircleArrowProcess"/>
    <dgm:cxn modelId="{B84A0A6D-7A69-45CF-9CA8-E73B657742C7}" type="presParOf" srcId="{2CC4AC95-7BBC-41F1-B703-6A4AD789CA7A}" destId="{781007F8-27FB-4FAC-8EB8-557855E5D2A9}" srcOrd="0" destOrd="0" presId="urn:microsoft.com/office/officeart/2009/layout/CircleArrowProcess"/>
    <dgm:cxn modelId="{8253539E-E323-4293-8111-301241F6815F}" type="presParOf" srcId="{2451B375-1976-4948-A904-5CD912BCB641}" destId="{4E40A93B-13EC-43E8-8F8B-8FFD5F7FDEC7}" srcOrd="7" destOrd="0" presId="urn:microsoft.com/office/officeart/2009/layout/CircleArrowProcess"/>
    <dgm:cxn modelId="{0BED287D-77AD-47F1-BE04-ED2FE1FE5BAE}" type="presParOf" srcId="{2451B375-1976-4948-A904-5CD912BCB641}" destId="{3E597022-0568-48D1-89E6-3FA60CE921AE}" srcOrd="8"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E6AC1-8B93-4935-8FFA-4F2227B7D768}">
      <dsp:nvSpPr>
        <dsp:cNvPr id="0" name=""/>
        <dsp:cNvSpPr/>
      </dsp:nvSpPr>
      <dsp:spPr>
        <a:xfrm>
          <a:off x="189779" y="23145"/>
          <a:ext cx="1777446" cy="1777716"/>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4581F5-62E9-45A1-9ADF-233CD13A83C8}">
      <dsp:nvSpPr>
        <dsp:cNvPr id="0" name=""/>
        <dsp:cNvSpPr/>
      </dsp:nvSpPr>
      <dsp:spPr>
        <a:xfrm>
          <a:off x="1882929" y="624013"/>
          <a:ext cx="4024134" cy="711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653415">
            <a:lnSpc>
              <a:spcPct val="90000"/>
            </a:lnSpc>
            <a:spcBef>
              <a:spcPct val="0"/>
            </a:spcBef>
            <a:spcAft>
              <a:spcPct val="15000"/>
            </a:spcAft>
            <a:buChar char="•"/>
          </a:pPr>
          <a:r>
            <a:rPr lang="en-US" sz="1470" b="1" kern="1200" dirty="0">
              <a:effectLst/>
              <a:latin typeface="Aleo"/>
              <a:ea typeface="+mn-ea"/>
              <a:cs typeface="+mn-cs"/>
            </a:rPr>
            <a:t>inmate-on-staff assaults </a:t>
          </a:r>
          <a:endParaRPr lang="en-US" sz="1470" b="1" kern="1200" dirty="0">
            <a:latin typeface="Aleo"/>
          </a:endParaRPr>
        </a:p>
      </dsp:txBody>
      <dsp:txXfrm>
        <a:off x="1882929" y="624013"/>
        <a:ext cx="4024134" cy="711234"/>
      </dsp:txXfrm>
    </dsp:sp>
    <dsp:sp modelId="{BA533016-4D17-4C5E-9526-DD65D3A286EC}">
      <dsp:nvSpPr>
        <dsp:cNvPr id="0" name=""/>
        <dsp:cNvSpPr/>
      </dsp:nvSpPr>
      <dsp:spPr>
        <a:xfrm>
          <a:off x="582652" y="664960"/>
          <a:ext cx="987692" cy="49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-62%</a:t>
          </a:r>
        </a:p>
      </dsp:txBody>
      <dsp:txXfrm>
        <a:off x="582652" y="664960"/>
        <a:ext cx="987692" cy="493728"/>
      </dsp:txXfrm>
    </dsp:sp>
    <dsp:sp modelId="{49D4DDCD-6D64-4343-AA27-9B2AD97527CD}">
      <dsp:nvSpPr>
        <dsp:cNvPr id="0" name=""/>
        <dsp:cNvSpPr/>
      </dsp:nvSpPr>
      <dsp:spPr>
        <a:xfrm>
          <a:off x="-303900" y="1044576"/>
          <a:ext cx="1777446" cy="1777716"/>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84CB82-24EF-41E5-886E-8716026AA064}">
      <dsp:nvSpPr>
        <dsp:cNvPr id="0" name=""/>
        <dsp:cNvSpPr/>
      </dsp:nvSpPr>
      <dsp:spPr>
        <a:xfrm>
          <a:off x="1889201" y="1632426"/>
          <a:ext cx="4220332" cy="711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653415">
            <a:lnSpc>
              <a:spcPct val="90000"/>
            </a:lnSpc>
            <a:spcBef>
              <a:spcPct val="0"/>
            </a:spcBef>
            <a:spcAft>
              <a:spcPct val="15000"/>
            </a:spcAft>
            <a:buChar char="•"/>
          </a:pPr>
          <a:r>
            <a:rPr lang="en-US" sz="1470" b="1" kern="1200" dirty="0">
              <a:effectLst/>
              <a:latin typeface="Aleo"/>
              <a:ea typeface="+mn-ea"/>
              <a:cs typeface="+mn-cs"/>
            </a:rPr>
            <a:t>inmate-on-inmate assaults </a:t>
          </a:r>
          <a:endParaRPr lang="en-US" sz="1470" b="1" kern="1200" dirty="0">
            <a:latin typeface="Aleo"/>
          </a:endParaRPr>
        </a:p>
      </dsp:txBody>
      <dsp:txXfrm>
        <a:off x="1889201" y="1632426"/>
        <a:ext cx="4220332" cy="711234"/>
      </dsp:txXfrm>
    </dsp:sp>
    <dsp:sp modelId="{BB3A00B7-59EB-4C74-A340-5B6D530E72F1}">
      <dsp:nvSpPr>
        <dsp:cNvPr id="0" name=""/>
        <dsp:cNvSpPr/>
      </dsp:nvSpPr>
      <dsp:spPr>
        <a:xfrm>
          <a:off x="90976" y="1692299"/>
          <a:ext cx="987692" cy="49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-54%</a:t>
          </a:r>
        </a:p>
      </dsp:txBody>
      <dsp:txXfrm>
        <a:off x="90976" y="1692299"/>
        <a:ext cx="987692" cy="493728"/>
      </dsp:txXfrm>
    </dsp:sp>
    <dsp:sp modelId="{781007F8-27FB-4FAC-8EB8-557855E5D2A9}">
      <dsp:nvSpPr>
        <dsp:cNvPr id="0" name=""/>
        <dsp:cNvSpPr/>
      </dsp:nvSpPr>
      <dsp:spPr>
        <a:xfrm>
          <a:off x="316286" y="2188237"/>
          <a:ext cx="1527101" cy="1527713"/>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40A93B-13EC-43E8-8F8B-8FFD5F7FDEC7}">
      <dsp:nvSpPr>
        <dsp:cNvPr id="0" name=""/>
        <dsp:cNvSpPr/>
      </dsp:nvSpPr>
      <dsp:spPr>
        <a:xfrm>
          <a:off x="1894405" y="2555698"/>
          <a:ext cx="4319269" cy="711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marL="114300" lvl="1" indent="-114300" algn="l" defTabSz="653415">
            <a:lnSpc>
              <a:spcPct val="90000"/>
            </a:lnSpc>
            <a:spcBef>
              <a:spcPct val="0"/>
            </a:spcBef>
            <a:spcAft>
              <a:spcPct val="15000"/>
            </a:spcAft>
            <a:buChar char="•"/>
          </a:pPr>
          <a:r>
            <a:rPr lang="en-US" sz="1470" b="1" kern="1200" dirty="0">
              <a:effectLst/>
              <a:latin typeface="Aleo"/>
              <a:ea typeface="+mn-ea"/>
              <a:cs typeface="+mn-cs"/>
            </a:rPr>
            <a:t>inmate-on-inmate fights </a:t>
          </a:r>
          <a:endParaRPr lang="en-US" sz="1470" b="1" kern="1200" dirty="0">
            <a:latin typeface="Aleo"/>
          </a:endParaRPr>
        </a:p>
      </dsp:txBody>
      <dsp:txXfrm>
        <a:off x="1894405" y="2555698"/>
        <a:ext cx="4319269" cy="711234"/>
      </dsp:txXfrm>
    </dsp:sp>
    <dsp:sp modelId="{3E597022-0568-48D1-89E6-3FA60CE921AE}">
      <dsp:nvSpPr>
        <dsp:cNvPr id="0" name=""/>
        <dsp:cNvSpPr/>
      </dsp:nvSpPr>
      <dsp:spPr>
        <a:xfrm>
          <a:off x="584989" y="2721114"/>
          <a:ext cx="987692" cy="49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latin typeface="Arial" panose="020B0604020202020204" pitchFamily="34" charset="0"/>
              <a:cs typeface="Arial" panose="020B0604020202020204" pitchFamily="34" charset="0"/>
            </a:rPr>
            <a:t>-46%</a:t>
          </a:r>
        </a:p>
      </dsp:txBody>
      <dsp:txXfrm>
        <a:off x="584989" y="2721114"/>
        <a:ext cx="987692" cy="493728"/>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51A10C-D8E2-4EC7-9307-04E2278F5268}" type="datetimeFigureOut">
              <a:rPr lang="en-US" smtClean="0"/>
              <a:t>3/17/2021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8504C-2C71-4B2D-AE44-F4ABE77C6D55}" type="slidenum">
              <a:rPr lang="en-US" smtClean="0"/>
              <a:t>‹#›</a:t>
            </a:fld>
            <a:endParaRPr lang="en-US"/>
          </a:p>
        </p:txBody>
      </p:sp>
    </p:spTree>
    <p:extLst>
      <p:ext uri="{BB962C8B-B14F-4D97-AF65-F5344CB8AC3E}">
        <p14:creationId xmlns:p14="http://schemas.microsoft.com/office/powerpoint/2010/main" val="2154761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a:t>
            </a:fld>
            <a:endParaRPr lang="en-US"/>
          </a:p>
        </p:txBody>
      </p:sp>
    </p:spTree>
    <p:extLst>
      <p:ext uri="{BB962C8B-B14F-4D97-AF65-F5344CB8AC3E}">
        <p14:creationId xmlns:p14="http://schemas.microsoft.com/office/powerpoint/2010/main" val="412716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11</a:t>
            </a:fld>
            <a:endParaRPr lang="en-US"/>
          </a:p>
        </p:txBody>
      </p:sp>
    </p:spTree>
    <p:extLst>
      <p:ext uri="{BB962C8B-B14F-4D97-AF65-F5344CB8AC3E}">
        <p14:creationId xmlns:p14="http://schemas.microsoft.com/office/powerpoint/2010/main" val="3171668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12</a:t>
            </a:fld>
            <a:endParaRPr lang="en-US"/>
          </a:p>
        </p:txBody>
      </p:sp>
    </p:spTree>
    <p:extLst>
      <p:ext uri="{BB962C8B-B14F-4D97-AF65-F5344CB8AC3E}">
        <p14:creationId xmlns:p14="http://schemas.microsoft.com/office/powerpoint/2010/main" val="3406801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13</a:t>
            </a:fld>
            <a:endParaRPr lang="en-US"/>
          </a:p>
        </p:txBody>
      </p:sp>
    </p:spTree>
    <p:extLst>
      <p:ext uri="{BB962C8B-B14F-4D97-AF65-F5344CB8AC3E}">
        <p14:creationId xmlns:p14="http://schemas.microsoft.com/office/powerpoint/2010/main" val="1143396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14</a:t>
            </a:fld>
            <a:endParaRPr lang="en-US"/>
          </a:p>
        </p:txBody>
      </p:sp>
    </p:spTree>
    <p:extLst>
      <p:ext uri="{BB962C8B-B14F-4D97-AF65-F5344CB8AC3E}">
        <p14:creationId xmlns:p14="http://schemas.microsoft.com/office/powerpoint/2010/main" val="97574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15</a:t>
            </a:fld>
            <a:endParaRPr lang="en-US"/>
          </a:p>
        </p:txBody>
      </p:sp>
    </p:spTree>
    <p:extLst>
      <p:ext uri="{BB962C8B-B14F-4D97-AF65-F5344CB8AC3E}">
        <p14:creationId xmlns:p14="http://schemas.microsoft.com/office/powerpoint/2010/main" val="2028192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16</a:t>
            </a:fld>
            <a:endParaRPr lang="en-US"/>
          </a:p>
        </p:txBody>
      </p:sp>
    </p:spTree>
    <p:extLst>
      <p:ext uri="{BB962C8B-B14F-4D97-AF65-F5344CB8AC3E}">
        <p14:creationId xmlns:p14="http://schemas.microsoft.com/office/powerpoint/2010/main" val="1209833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17</a:t>
            </a:fld>
            <a:endParaRPr lang="en-US"/>
          </a:p>
        </p:txBody>
      </p:sp>
    </p:spTree>
    <p:extLst>
      <p:ext uri="{BB962C8B-B14F-4D97-AF65-F5344CB8AC3E}">
        <p14:creationId xmlns:p14="http://schemas.microsoft.com/office/powerpoint/2010/main" val="2293092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18</a:t>
            </a:fld>
            <a:endParaRPr lang="en-US"/>
          </a:p>
        </p:txBody>
      </p:sp>
    </p:spTree>
    <p:extLst>
      <p:ext uri="{BB962C8B-B14F-4D97-AF65-F5344CB8AC3E}">
        <p14:creationId xmlns:p14="http://schemas.microsoft.com/office/powerpoint/2010/main" val="4161690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19</a:t>
            </a:fld>
            <a:endParaRPr lang="en-US"/>
          </a:p>
        </p:txBody>
      </p:sp>
    </p:spTree>
    <p:extLst>
      <p:ext uri="{BB962C8B-B14F-4D97-AF65-F5344CB8AC3E}">
        <p14:creationId xmlns:p14="http://schemas.microsoft.com/office/powerpoint/2010/main" val="2144144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21</a:t>
            </a:fld>
            <a:endParaRPr lang="en-US"/>
          </a:p>
        </p:txBody>
      </p:sp>
    </p:spTree>
    <p:extLst>
      <p:ext uri="{BB962C8B-B14F-4D97-AF65-F5344CB8AC3E}">
        <p14:creationId xmlns:p14="http://schemas.microsoft.com/office/powerpoint/2010/main" val="3050556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a:t>
            </a:fld>
            <a:endParaRPr lang="en-US"/>
          </a:p>
        </p:txBody>
      </p:sp>
    </p:spTree>
    <p:extLst>
      <p:ext uri="{BB962C8B-B14F-4D97-AF65-F5344CB8AC3E}">
        <p14:creationId xmlns:p14="http://schemas.microsoft.com/office/powerpoint/2010/main" val="2684509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22</a:t>
            </a:fld>
            <a:endParaRPr lang="en-US"/>
          </a:p>
        </p:txBody>
      </p:sp>
    </p:spTree>
    <p:extLst>
      <p:ext uri="{BB962C8B-B14F-4D97-AF65-F5344CB8AC3E}">
        <p14:creationId xmlns:p14="http://schemas.microsoft.com/office/powerpoint/2010/main" val="1520447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23</a:t>
            </a:fld>
            <a:endParaRPr lang="en-US"/>
          </a:p>
        </p:txBody>
      </p:sp>
    </p:spTree>
    <p:extLst>
      <p:ext uri="{BB962C8B-B14F-4D97-AF65-F5344CB8AC3E}">
        <p14:creationId xmlns:p14="http://schemas.microsoft.com/office/powerpoint/2010/main" val="1051216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24</a:t>
            </a:fld>
            <a:endParaRPr lang="en-US"/>
          </a:p>
        </p:txBody>
      </p:sp>
    </p:spTree>
    <p:extLst>
      <p:ext uri="{BB962C8B-B14F-4D97-AF65-F5344CB8AC3E}">
        <p14:creationId xmlns:p14="http://schemas.microsoft.com/office/powerpoint/2010/main" val="255226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25</a:t>
            </a:fld>
            <a:endParaRPr lang="en-US"/>
          </a:p>
        </p:txBody>
      </p:sp>
    </p:spTree>
    <p:extLst>
      <p:ext uri="{BB962C8B-B14F-4D97-AF65-F5344CB8AC3E}">
        <p14:creationId xmlns:p14="http://schemas.microsoft.com/office/powerpoint/2010/main" val="1296928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26</a:t>
            </a:fld>
            <a:endParaRPr lang="en-US"/>
          </a:p>
        </p:txBody>
      </p:sp>
    </p:spTree>
    <p:extLst>
      <p:ext uri="{BB962C8B-B14F-4D97-AF65-F5344CB8AC3E}">
        <p14:creationId xmlns:p14="http://schemas.microsoft.com/office/powerpoint/2010/main" val="3230335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27</a:t>
            </a:fld>
            <a:endParaRPr lang="en-US"/>
          </a:p>
        </p:txBody>
      </p:sp>
    </p:spTree>
    <p:extLst>
      <p:ext uri="{BB962C8B-B14F-4D97-AF65-F5344CB8AC3E}">
        <p14:creationId xmlns:p14="http://schemas.microsoft.com/office/powerpoint/2010/main" val="4237654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28</a:t>
            </a:fld>
            <a:endParaRPr lang="en-US"/>
          </a:p>
        </p:txBody>
      </p:sp>
    </p:spTree>
    <p:extLst>
      <p:ext uri="{BB962C8B-B14F-4D97-AF65-F5344CB8AC3E}">
        <p14:creationId xmlns:p14="http://schemas.microsoft.com/office/powerpoint/2010/main" val="1321402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29</a:t>
            </a:fld>
            <a:endParaRPr lang="en-US"/>
          </a:p>
        </p:txBody>
      </p:sp>
    </p:spTree>
    <p:extLst>
      <p:ext uri="{BB962C8B-B14F-4D97-AF65-F5344CB8AC3E}">
        <p14:creationId xmlns:p14="http://schemas.microsoft.com/office/powerpoint/2010/main" val="4245551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3</a:t>
            </a:fld>
            <a:endParaRPr lang="en-US"/>
          </a:p>
        </p:txBody>
      </p:sp>
    </p:spTree>
    <p:extLst>
      <p:ext uri="{BB962C8B-B14F-4D97-AF65-F5344CB8AC3E}">
        <p14:creationId xmlns:p14="http://schemas.microsoft.com/office/powerpoint/2010/main" val="2636183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4</a:t>
            </a:fld>
            <a:endParaRPr lang="en-US"/>
          </a:p>
        </p:txBody>
      </p:sp>
    </p:spTree>
    <p:extLst>
      <p:ext uri="{BB962C8B-B14F-4D97-AF65-F5344CB8AC3E}">
        <p14:creationId xmlns:p14="http://schemas.microsoft.com/office/powerpoint/2010/main" val="87201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5</a:t>
            </a:fld>
            <a:endParaRPr lang="en-US"/>
          </a:p>
        </p:txBody>
      </p:sp>
    </p:spTree>
    <p:extLst>
      <p:ext uri="{BB962C8B-B14F-4D97-AF65-F5344CB8AC3E}">
        <p14:creationId xmlns:p14="http://schemas.microsoft.com/office/powerpoint/2010/main" val="2285512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6</a:t>
            </a:fld>
            <a:endParaRPr lang="en-US"/>
          </a:p>
        </p:txBody>
      </p:sp>
    </p:spTree>
    <p:extLst>
      <p:ext uri="{BB962C8B-B14F-4D97-AF65-F5344CB8AC3E}">
        <p14:creationId xmlns:p14="http://schemas.microsoft.com/office/powerpoint/2010/main" val="961492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F8504C-2C71-4B2D-AE44-F4ABE77C6D55}" type="slidenum">
              <a:rPr lang="en-US" smtClean="0"/>
              <a:t>7</a:t>
            </a:fld>
            <a:endParaRPr lang="en-US"/>
          </a:p>
        </p:txBody>
      </p:sp>
    </p:spTree>
    <p:extLst>
      <p:ext uri="{BB962C8B-B14F-4D97-AF65-F5344CB8AC3E}">
        <p14:creationId xmlns:p14="http://schemas.microsoft.com/office/powerpoint/2010/main" val="3783027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8</a:t>
            </a:fld>
            <a:endParaRPr lang="en-US"/>
          </a:p>
        </p:txBody>
      </p:sp>
    </p:spTree>
    <p:extLst>
      <p:ext uri="{BB962C8B-B14F-4D97-AF65-F5344CB8AC3E}">
        <p14:creationId xmlns:p14="http://schemas.microsoft.com/office/powerpoint/2010/main" val="2328118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8504C-2C71-4B2D-AE44-F4ABE77C6D55}" type="slidenum">
              <a:rPr lang="en-US" smtClean="0"/>
              <a:t>9</a:t>
            </a:fld>
            <a:endParaRPr lang="en-US"/>
          </a:p>
        </p:txBody>
      </p:sp>
    </p:spTree>
    <p:extLst>
      <p:ext uri="{BB962C8B-B14F-4D97-AF65-F5344CB8AC3E}">
        <p14:creationId xmlns:p14="http://schemas.microsoft.com/office/powerpoint/2010/main" val="275997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49" name="Picture Placeholder 348"/>
          <p:cNvSpPr>
            <a:spLocks noGrp="1"/>
          </p:cNvSpPr>
          <p:nvPr>
            <p:ph type="pic" sz="quarter" idx="10"/>
          </p:nvPr>
        </p:nvSpPr>
        <p:spPr>
          <a:xfrm>
            <a:off x="0" y="0"/>
            <a:ext cx="12192000" cy="68580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574110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12192000" cy="10020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p:cNvSpPr>
            <a:spLocks noGrp="1"/>
          </p:cNvSpPr>
          <p:nvPr>
            <p:ph type="pic" sz="quarter" idx="10"/>
          </p:nvPr>
        </p:nvSpPr>
        <p:spPr>
          <a:xfrm>
            <a:off x="0" y="100208"/>
            <a:ext cx="12192000" cy="4281292"/>
          </a:xfrm>
          <a:prstGeom prst="rect">
            <a:avLst/>
          </a:prstGeom>
        </p:spPr>
        <p:txBody>
          <a:bodyPr/>
          <a:lstStyle>
            <a:lvl1pPr marL="0" indent="0" algn="ctr">
              <a:buNone/>
              <a:defRPr sz="1600"/>
            </a:lvl1pPr>
          </a:lstStyle>
          <a:p>
            <a:endParaRPr lang="en-US" dirty="0"/>
          </a:p>
        </p:txBody>
      </p:sp>
    </p:spTree>
    <p:extLst>
      <p:ext uri="{BB962C8B-B14F-4D97-AF65-F5344CB8AC3E}">
        <p14:creationId xmlns:p14="http://schemas.microsoft.com/office/powerpoint/2010/main" val="381752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p:cNvSpPr/>
          <p:nvPr userDrawn="1"/>
        </p:nvSpPr>
        <p:spPr>
          <a:xfrm>
            <a:off x="0" y="25400"/>
            <a:ext cx="12192000" cy="4013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002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p:cNvSpPr>
            <a:spLocks noGrp="1"/>
          </p:cNvSpPr>
          <p:nvPr>
            <p:ph type="pic" sz="quarter" idx="10"/>
          </p:nvPr>
        </p:nvSpPr>
        <p:spPr>
          <a:xfrm>
            <a:off x="0" y="100208"/>
            <a:ext cx="12192000" cy="3925692"/>
          </a:xfrm>
          <a:prstGeom prst="rect">
            <a:avLst/>
          </a:prstGeom>
        </p:spPr>
        <p:txBody>
          <a:bodyPr/>
          <a:lstStyle>
            <a:lvl1pPr marL="0" indent="0" algn="ctr">
              <a:buNone/>
              <a:defRPr sz="1600"/>
            </a:lvl1pPr>
          </a:lstStyle>
          <a:p>
            <a:endParaRPr lang="en-US" dirty="0"/>
          </a:p>
        </p:txBody>
      </p:sp>
      <p:sp>
        <p:nvSpPr>
          <p:cNvPr id="7" name="Text Placeholder 6"/>
          <p:cNvSpPr>
            <a:spLocks noGrp="1"/>
          </p:cNvSpPr>
          <p:nvPr>
            <p:ph type="body" sz="quarter" idx="11" hasCustomPrompt="1"/>
          </p:nvPr>
        </p:nvSpPr>
        <p:spPr>
          <a:xfrm>
            <a:off x="949325" y="3708400"/>
            <a:ext cx="10293350" cy="3340100"/>
          </a:xfrm>
          <a:prstGeom prst="roundRect">
            <a:avLst>
              <a:gd name="adj" fmla="val 4829"/>
            </a:avLst>
          </a:prstGeom>
          <a:solidFill>
            <a:schemeClr val="bg1">
              <a:lumMod val="95000"/>
            </a:schemeClr>
          </a:solidFill>
        </p:spPr>
        <p:txBody>
          <a:bodyPr/>
          <a:lstStyle>
            <a:lvl1pPr marL="0" indent="0">
              <a:buNone/>
              <a:defRPr sz="100">
                <a:solidFill>
                  <a:schemeClr val="bg1"/>
                </a:solidFill>
              </a:defRPr>
            </a:lvl1pPr>
          </a:lstStyle>
          <a:p>
            <a:pPr lvl="0"/>
            <a:r>
              <a:rPr lang="en-US" dirty="0"/>
              <a:t>.</a:t>
            </a:r>
          </a:p>
        </p:txBody>
      </p:sp>
      <p:sp>
        <p:nvSpPr>
          <p:cNvPr id="8" name="Picture Placeholder 2"/>
          <p:cNvSpPr>
            <a:spLocks noGrp="1"/>
          </p:cNvSpPr>
          <p:nvPr>
            <p:ph type="pic" sz="quarter" idx="12"/>
          </p:nvPr>
        </p:nvSpPr>
        <p:spPr>
          <a:xfrm>
            <a:off x="1333500" y="4328038"/>
            <a:ext cx="1816100" cy="1463040"/>
          </a:xfrm>
          <a:prstGeom prst="rect">
            <a:avLst/>
          </a:prstGeom>
        </p:spPr>
        <p:txBody>
          <a:bodyPr/>
          <a:lstStyle>
            <a:lvl1pPr marL="0" indent="0" algn="ctr">
              <a:buNone/>
              <a:defRPr sz="1600"/>
            </a:lvl1pPr>
          </a:lstStyle>
          <a:p>
            <a:endParaRPr lang="en-US" dirty="0"/>
          </a:p>
        </p:txBody>
      </p:sp>
      <p:sp>
        <p:nvSpPr>
          <p:cNvPr id="9" name="Picture Placeholder 2"/>
          <p:cNvSpPr>
            <a:spLocks noGrp="1"/>
          </p:cNvSpPr>
          <p:nvPr>
            <p:ph type="pic" sz="quarter" idx="13"/>
          </p:nvPr>
        </p:nvSpPr>
        <p:spPr>
          <a:xfrm>
            <a:off x="3902604" y="4328038"/>
            <a:ext cx="1816100" cy="1463040"/>
          </a:xfrm>
          <a:prstGeom prst="rect">
            <a:avLst/>
          </a:prstGeom>
        </p:spPr>
        <p:txBody>
          <a:bodyPr/>
          <a:lstStyle>
            <a:lvl1pPr marL="0" indent="0" algn="ctr">
              <a:buNone/>
              <a:defRPr sz="1600"/>
            </a:lvl1pPr>
          </a:lstStyle>
          <a:p>
            <a:endParaRPr lang="en-US" dirty="0"/>
          </a:p>
        </p:txBody>
      </p:sp>
      <p:sp>
        <p:nvSpPr>
          <p:cNvPr id="11" name="Picture Placeholder 2"/>
          <p:cNvSpPr>
            <a:spLocks noGrp="1"/>
          </p:cNvSpPr>
          <p:nvPr>
            <p:ph type="pic" sz="quarter" idx="15"/>
          </p:nvPr>
        </p:nvSpPr>
        <p:spPr>
          <a:xfrm>
            <a:off x="6471708" y="4328038"/>
            <a:ext cx="1816100" cy="1463040"/>
          </a:xfrm>
          <a:prstGeom prst="rect">
            <a:avLst/>
          </a:prstGeom>
        </p:spPr>
        <p:txBody>
          <a:bodyPr/>
          <a:lstStyle>
            <a:lvl1pPr marL="0" indent="0" algn="ctr">
              <a:buNone/>
              <a:defRPr sz="1600"/>
            </a:lvl1pPr>
          </a:lstStyle>
          <a:p>
            <a:endParaRPr lang="en-US" dirty="0"/>
          </a:p>
        </p:txBody>
      </p:sp>
      <p:sp>
        <p:nvSpPr>
          <p:cNvPr id="12" name="Picture Placeholder 2"/>
          <p:cNvSpPr>
            <a:spLocks noGrp="1"/>
          </p:cNvSpPr>
          <p:nvPr>
            <p:ph type="pic" sz="quarter" idx="16"/>
          </p:nvPr>
        </p:nvSpPr>
        <p:spPr>
          <a:xfrm>
            <a:off x="9040813" y="4328038"/>
            <a:ext cx="1816100" cy="1463040"/>
          </a:xfrm>
          <a:prstGeom prst="rect">
            <a:avLst/>
          </a:prstGeom>
        </p:spPr>
        <p:txBody>
          <a:bodyPr/>
          <a:lstStyle>
            <a:lvl1pPr marL="0" indent="0" algn="ctr">
              <a:buNone/>
              <a:defRPr sz="1600"/>
            </a:lvl1pPr>
          </a:lstStyle>
          <a:p>
            <a:endParaRPr lang="en-US" dirty="0"/>
          </a:p>
        </p:txBody>
      </p:sp>
    </p:spTree>
    <p:extLst>
      <p:ext uri="{BB962C8B-B14F-4D97-AF65-F5344CB8AC3E}">
        <p14:creationId xmlns:p14="http://schemas.microsoft.com/office/powerpoint/2010/main" val="3240323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p:cNvSpPr/>
          <p:nvPr userDrawn="1"/>
        </p:nvSpPr>
        <p:spPr>
          <a:xfrm>
            <a:off x="-87085" y="1852385"/>
            <a:ext cx="12366171" cy="3648529"/>
          </a:xfrm>
          <a:prstGeom prst="rect">
            <a:avLst/>
          </a:prstGeom>
          <a:solidFill>
            <a:schemeClr val="bg1">
              <a:lumMod val="95000"/>
            </a:schemeClr>
          </a:solidFill>
          <a:ln>
            <a:noFill/>
          </a:ln>
          <a:effectLst>
            <a:innerShdw blurRad="114300">
              <a:prstClr val="black">
                <a:alpha val="2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5" name="Picture Placeholder 2"/>
          <p:cNvSpPr>
            <a:spLocks noGrp="1"/>
          </p:cNvSpPr>
          <p:nvPr>
            <p:ph type="pic" sz="quarter" idx="12"/>
          </p:nvPr>
        </p:nvSpPr>
        <p:spPr>
          <a:xfrm>
            <a:off x="6994070" y="2618497"/>
            <a:ext cx="4602843" cy="2145333"/>
          </a:xfrm>
          <a:prstGeom prst="rect">
            <a:avLst/>
          </a:prstGeom>
        </p:spPr>
        <p:txBody>
          <a:bodyPr/>
          <a:lstStyle>
            <a:lvl1pPr marL="0" indent="0" algn="ctr">
              <a:buNone/>
              <a:defRPr sz="1600"/>
            </a:lvl1pPr>
          </a:lstStyle>
          <a:p>
            <a:endParaRPr lang="en-US" dirty="0"/>
          </a:p>
        </p:txBody>
      </p:sp>
      <p:cxnSp>
        <p:nvCxnSpPr>
          <p:cNvPr id="7" name="Straight Connector 6"/>
          <p:cNvCxnSpPr/>
          <p:nvPr userDrawn="1"/>
        </p:nvCxnSpPr>
        <p:spPr>
          <a:xfrm>
            <a:off x="6096000" y="2352226"/>
            <a:ext cx="0" cy="2743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1495811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3100127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10" name="Picture Placeholder 3"/>
          <p:cNvSpPr>
            <a:spLocks noGrp="1"/>
          </p:cNvSpPr>
          <p:nvPr>
            <p:ph type="pic" sz="quarter" idx="20" hasCustomPrompt="1"/>
          </p:nvPr>
        </p:nvSpPr>
        <p:spPr>
          <a:xfrm>
            <a:off x="4625569" y="4007283"/>
            <a:ext cx="3029172" cy="1710230"/>
          </a:xfrm>
          <a:prstGeom prst="rect">
            <a:avLst/>
          </a:prstGeom>
        </p:spPr>
        <p:txBody>
          <a:bodyPr/>
          <a:lstStyle>
            <a:lvl1pPr marL="0" indent="0">
              <a:buNone/>
              <a:defRPr/>
            </a:lvl1pPr>
          </a:lstStyle>
          <a:p>
            <a:r>
              <a:rPr lang="en-US" dirty="0"/>
              <a:t> </a:t>
            </a:r>
          </a:p>
        </p:txBody>
      </p:sp>
    </p:spTree>
    <p:extLst>
      <p:ext uri="{BB962C8B-B14F-4D97-AF65-F5344CB8AC3E}">
        <p14:creationId xmlns:p14="http://schemas.microsoft.com/office/powerpoint/2010/main" val="1223210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4" name="Rectangle 3"/>
          <p:cNvSpPr/>
          <p:nvPr userDrawn="1"/>
        </p:nvSpPr>
        <p:spPr>
          <a:xfrm>
            <a:off x="9488556" y="2514600"/>
            <a:ext cx="2032000" cy="29464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4"/>
          <p:cNvSpPr/>
          <p:nvPr userDrawn="1"/>
        </p:nvSpPr>
        <p:spPr>
          <a:xfrm>
            <a:off x="7354956" y="2514600"/>
            <a:ext cx="2032000" cy="29464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p:cNvSpPr/>
          <p:nvPr userDrawn="1"/>
        </p:nvSpPr>
        <p:spPr>
          <a:xfrm>
            <a:off x="5181600" y="2514600"/>
            <a:ext cx="2032000" cy="2946400"/>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Rounded Rectangle 6"/>
          <p:cNvSpPr/>
          <p:nvPr userDrawn="1"/>
        </p:nvSpPr>
        <p:spPr>
          <a:xfrm>
            <a:off x="5181600" y="2007704"/>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9" name="Rounded Rectangle 8"/>
          <p:cNvSpPr/>
          <p:nvPr userDrawn="1"/>
        </p:nvSpPr>
        <p:spPr>
          <a:xfrm>
            <a:off x="7331767" y="2007704"/>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10" name="Rounded Rectangle 9"/>
          <p:cNvSpPr/>
          <p:nvPr userDrawn="1"/>
        </p:nvSpPr>
        <p:spPr>
          <a:xfrm>
            <a:off x="9481932" y="2007704"/>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11" name="Text Placeholder 10"/>
          <p:cNvSpPr>
            <a:spLocks noGrp="1"/>
          </p:cNvSpPr>
          <p:nvPr>
            <p:ph type="body" sz="quarter" idx="15" hasCustomPrompt="1"/>
          </p:nvPr>
        </p:nvSpPr>
        <p:spPr>
          <a:xfrm>
            <a:off x="1320800" y="2947504"/>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12" name="Text Placeholder 10"/>
          <p:cNvSpPr>
            <a:spLocks noGrp="1"/>
          </p:cNvSpPr>
          <p:nvPr>
            <p:ph type="body" sz="quarter" idx="16" hasCustomPrompt="1"/>
          </p:nvPr>
        </p:nvSpPr>
        <p:spPr>
          <a:xfrm>
            <a:off x="711200" y="2514600"/>
            <a:ext cx="4470400" cy="406400"/>
          </a:xfrm>
          <a:prstGeom prst="rect">
            <a:avLst/>
          </a:prstGeom>
        </p:spPr>
        <p:txBody>
          <a:bodyPr>
            <a:noAutofit/>
          </a:bodyPr>
          <a:lstStyle>
            <a:lvl1pPr marL="0" indent="0" algn="l">
              <a:lnSpc>
                <a:spcPct val="100000"/>
              </a:lnSpc>
              <a:spcBef>
                <a:spcPts val="1600"/>
              </a:spcBef>
              <a:buNone/>
              <a:defRPr sz="1867" b="1" baseline="0">
                <a:solidFill>
                  <a:schemeClr val="tx1">
                    <a:lumMod val="85000"/>
                    <a:lumOff val="15000"/>
                  </a:schemeClr>
                </a:solidFill>
                <a:latin typeface="+mn-lt"/>
              </a:defRPr>
            </a:lvl1pPr>
          </a:lstStyle>
          <a:p>
            <a:pPr lvl="0"/>
            <a:r>
              <a:rPr lang="en-US" dirty="0"/>
              <a:t>Edit text</a:t>
            </a:r>
          </a:p>
        </p:txBody>
      </p:sp>
      <p:sp>
        <p:nvSpPr>
          <p:cNvPr id="13" name="Text Placeholder 10"/>
          <p:cNvSpPr>
            <a:spLocks noGrp="1"/>
          </p:cNvSpPr>
          <p:nvPr>
            <p:ph type="body" sz="quarter" idx="17" hasCustomPrompt="1"/>
          </p:nvPr>
        </p:nvSpPr>
        <p:spPr>
          <a:xfrm>
            <a:off x="1320801" y="3367156"/>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14" name="Text Placeholder 10"/>
          <p:cNvSpPr>
            <a:spLocks noGrp="1"/>
          </p:cNvSpPr>
          <p:nvPr>
            <p:ph type="body" sz="quarter" idx="18" hasCustomPrompt="1"/>
          </p:nvPr>
        </p:nvSpPr>
        <p:spPr>
          <a:xfrm>
            <a:off x="1320800" y="3786808"/>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15" name="Text Placeholder 10"/>
          <p:cNvSpPr>
            <a:spLocks noGrp="1"/>
          </p:cNvSpPr>
          <p:nvPr>
            <p:ph type="body" sz="quarter" idx="19" hasCustomPrompt="1"/>
          </p:nvPr>
        </p:nvSpPr>
        <p:spPr>
          <a:xfrm>
            <a:off x="1320801" y="4206460"/>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16" name="Text Placeholder 10"/>
          <p:cNvSpPr>
            <a:spLocks noGrp="1"/>
          </p:cNvSpPr>
          <p:nvPr>
            <p:ph type="body" sz="quarter" idx="20" hasCustomPrompt="1"/>
          </p:nvPr>
        </p:nvSpPr>
        <p:spPr>
          <a:xfrm>
            <a:off x="1320800" y="4626112"/>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17" name="Text Placeholder 10"/>
          <p:cNvSpPr>
            <a:spLocks noGrp="1"/>
          </p:cNvSpPr>
          <p:nvPr>
            <p:ph type="body" sz="quarter" idx="21" hasCustomPrompt="1"/>
          </p:nvPr>
        </p:nvSpPr>
        <p:spPr>
          <a:xfrm>
            <a:off x="1320801" y="5045764"/>
            <a:ext cx="3860801" cy="406400"/>
          </a:xfrm>
          <a:prstGeom prst="rect">
            <a:avLst/>
          </a:prstGeom>
        </p:spPr>
        <p:txBody>
          <a:bodyPr anchor="ctr">
            <a:normAutofit/>
          </a:bodyPr>
          <a:lstStyle>
            <a:lvl1pPr marL="0" indent="0">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grpSp>
        <p:nvGrpSpPr>
          <p:cNvPr id="18" name="Group 17"/>
          <p:cNvGrpSpPr/>
          <p:nvPr userDrawn="1"/>
        </p:nvGrpSpPr>
        <p:grpSpPr>
          <a:xfrm>
            <a:off x="711201" y="2514600"/>
            <a:ext cx="10802732" cy="2946400"/>
            <a:chOff x="533400" y="1581150"/>
            <a:chExt cx="8102049" cy="2209800"/>
          </a:xfrm>
        </p:grpSpPr>
        <p:cxnSp>
          <p:nvCxnSpPr>
            <p:cNvPr id="19" name="Straight Connector 18"/>
            <p:cNvCxnSpPr/>
            <p:nvPr userDrawn="1"/>
          </p:nvCxnSpPr>
          <p:spPr>
            <a:xfrm>
              <a:off x="533400" y="1581150"/>
              <a:ext cx="8102049"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533400" y="1895889"/>
              <a:ext cx="8102049"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533400" y="2220567"/>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533400" y="2531994"/>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533400" y="2850045"/>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533400" y="3161472"/>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533400" y="3479523"/>
              <a:ext cx="8102049"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533400" y="3790950"/>
              <a:ext cx="810204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7" name="Rounded Rectangle 26"/>
          <p:cNvSpPr/>
          <p:nvPr userDrawn="1"/>
        </p:nvSpPr>
        <p:spPr>
          <a:xfrm>
            <a:off x="5181600" y="5589104"/>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Rounded Rectangle 27"/>
          <p:cNvSpPr/>
          <p:nvPr userDrawn="1"/>
        </p:nvSpPr>
        <p:spPr>
          <a:xfrm>
            <a:off x="7331767" y="5589104"/>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ounded Rectangle 28"/>
          <p:cNvSpPr/>
          <p:nvPr userDrawn="1"/>
        </p:nvSpPr>
        <p:spPr>
          <a:xfrm>
            <a:off x="9481932" y="5589104"/>
            <a:ext cx="2032000" cy="40529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0" name="Text Placeholder 10"/>
          <p:cNvSpPr>
            <a:spLocks noGrp="1"/>
          </p:cNvSpPr>
          <p:nvPr>
            <p:ph type="body" sz="quarter" idx="22" hasCustomPrompt="1"/>
          </p:nvPr>
        </p:nvSpPr>
        <p:spPr>
          <a:xfrm>
            <a:off x="5181601" y="2007704"/>
            <a:ext cx="2032000" cy="406400"/>
          </a:xfrm>
          <a:prstGeom prst="rect">
            <a:avLst/>
          </a:prstGeom>
        </p:spPr>
        <p:txBody>
          <a:bodyPr anchor="ctr">
            <a:noAutofit/>
          </a:bodyPr>
          <a:lstStyle>
            <a:lvl1pPr marL="0" indent="0" algn="ctr">
              <a:lnSpc>
                <a:spcPct val="100000"/>
              </a:lnSpc>
              <a:spcBef>
                <a:spcPts val="1600"/>
              </a:spcBef>
              <a:buNone/>
              <a:defRPr sz="2133" baseline="0">
                <a:solidFill>
                  <a:schemeClr val="bg1">
                    <a:lumMod val="95000"/>
                  </a:schemeClr>
                </a:solidFill>
                <a:latin typeface="+mn-lt"/>
              </a:defRPr>
            </a:lvl1pPr>
          </a:lstStyle>
          <a:p>
            <a:pPr lvl="0"/>
            <a:r>
              <a:rPr lang="en-US" dirty="0"/>
              <a:t>Edit text</a:t>
            </a:r>
          </a:p>
        </p:txBody>
      </p:sp>
      <p:sp>
        <p:nvSpPr>
          <p:cNvPr id="31" name="Text Placeholder 10"/>
          <p:cNvSpPr>
            <a:spLocks noGrp="1"/>
          </p:cNvSpPr>
          <p:nvPr>
            <p:ph type="body" sz="quarter" idx="23" hasCustomPrompt="1"/>
          </p:nvPr>
        </p:nvSpPr>
        <p:spPr>
          <a:xfrm>
            <a:off x="7311413" y="2010229"/>
            <a:ext cx="2032000" cy="406400"/>
          </a:xfrm>
          <a:prstGeom prst="rect">
            <a:avLst/>
          </a:prstGeom>
        </p:spPr>
        <p:txBody>
          <a:bodyPr anchor="ctr">
            <a:noAutofit/>
          </a:bodyPr>
          <a:lstStyle>
            <a:lvl1pPr marL="0" indent="0" algn="ctr">
              <a:lnSpc>
                <a:spcPct val="100000"/>
              </a:lnSpc>
              <a:spcBef>
                <a:spcPts val="1600"/>
              </a:spcBef>
              <a:buNone/>
              <a:defRPr sz="2133" baseline="0">
                <a:solidFill>
                  <a:schemeClr val="bg1">
                    <a:lumMod val="95000"/>
                  </a:schemeClr>
                </a:solidFill>
                <a:latin typeface="+mn-lt"/>
              </a:defRPr>
            </a:lvl1pPr>
          </a:lstStyle>
          <a:p>
            <a:pPr lvl="0"/>
            <a:r>
              <a:rPr lang="en-US" dirty="0"/>
              <a:t>Edit text</a:t>
            </a:r>
          </a:p>
        </p:txBody>
      </p:sp>
      <p:sp>
        <p:nvSpPr>
          <p:cNvPr id="32" name="Text Placeholder 10"/>
          <p:cNvSpPr>
            <a:spLocks noGrp="1"/>
          </p:cNvSpPr>
          <p:nvPr>
            <p:ph type="body" sz="quarter" idx="24" hasCustomPrompt="1"/>
          </p:nvPr>
        </p:nvSpPr>
        <p:spPr>
          <a:xfrm>
            <a:off x="9481932" y="2006600"/>
            <a:ext cx="2032000" cy="406400"/>
          </a:xfrm>
          <a:prstGeom prst="rect">
            <a:avLst/>
          </a:prstGeom>
        </p:spPr>
        <p:txBody>
          <a:bodyPr anchor="ctr">
            <a:noAutofit/>
          </a:bodyPr>
          <a:lstStyle>
            <a:lvl1pPr marL="0" indent="0" algn="ctr">
              <a:lnSpc>
                <a:spcPct val="100000"/>
              </a:lnSpc>
              <a:spcBef>
                <a:spcPts val="1600"/>
              </a:spcBef>
              <a:buNone/>
              <a:defRPr sz="2133" baseline="0">
                <a:solidFill>
                  <a:schemeClr val="bg1">
                    <a:lumMod val="95000"/>
                  </a:schemeClr>
                </a:solidFill>
                <a:latin typeface="+mn-lt"/>
              </a:defRPr>
            </a:lvl1pPr>
          </a:lstStyle>
          <a:p>
            <a:pPr lvl="0"/>
            <a:r>
              <a:rPr lang="en-US" dirty="0"/>
              <a:t>Edit text</a:t>
            </a:r>
          </a:p>
        </p:txBody>
      </p:sp>
      <p:sp>
        <p:nvSpPr>
          <p:cNvPr id="33" name="Text Placeholder 10"/>
          <p:cNvSpPr>
            <a:spLocks noGrp="1"/>
          </p:cNvSpPr>
          <p:nvPr>
            <p:ph type="body" sz="quarter" idx="25" hasCustomPrompt="1"/>
          </p:nvPr>
        </p:nvSpPr>
        <p:spPr>
          <a:xfrm>
            <a:off x="5181600" y="5578219"/>
            <a:ext cx="2032000"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dirty="0"/>
              <a:t>Edit text</a:t>
            </a:r>
          </a:p>
        </p:txBody>
      </p:sp>
      <p:sp>
        <p:nvSpPr>
          <p:cNvPr id="34" name="Text Placeholder 10"/>
          <p:cNvSpPr>
            <a:spLocks noGrp="1"/>
          </p:cNvSpPr>
          <p:nvPr>
            <p:ph type="body" sz="quarter" idx="26" hasCustomPrompt="1"/>
          </p:nvPr>
        </p:nvSpPr>
        <p:spPr>
          <a:xfrm>
            <a:off x="7311412" y="5580744"/>
            <a:ext cx="2032000"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dirty="0"/>
              <a:t>Edit text</a:t>
            </a:r>
          </a:p>
        </p:txBody>
      </p:sp>
      <p:sp>
        <p:nvSpPr>
          <p:cNvPr id="35" name="Text Placeholder 10"/>
          <p:cNvSpPr>
            <a:spLocks noGrp="1"/>
          </p:cNvSpPr>
          <p:nvPr>
            <p:ph type="body" sz="quarter" idx="27" hasCustomPrompt="1"/>
          </p:nvPr>
        </p:nvSpPr>
        <p:spPr>
          <a:xfrm>
            <a:off x="9481931" y="5577115"/>
            <a:ext cx="2032000" cy="406400"/>
          </a:xfrm>
          <a:prstGeom prst="rect">
            <a:avLst/>
          </a:prstGeom>
        </p:spPr>
        <p:txBody>
          <a:bodyPr anchor="ctr">
            <a:normAutofit/>
          </a:bodyPr>
          <a:lstStyle>
            <a:lvl1pPr marL="0" indent="0" algn="ctr">
              <a:lnSpc>
                <a:spcPct val="100000"/>
              </a:lnSpc>
              <a:spcBef>
                <a:spcPts val="1600"/>
              </a:spcBef>
              <a:buNone/>
              <a:defRPr sz="1600" baseline="0">
                <a:solidFill>
                  <a:schemeClr val="bg1">
                    <a:lumMod val="95000"/>
                  </a:schemeClr>
                </a:solidFill>
                <a:latin typeface="+mn-lt"/>
              </a:defRPr>
            </a:lvl1pPr>
          </a:lstStyle>
          <a:p>
            <a:pPr lvl="0"/>
            <a:r>
              <a:rPr lang="en-US" dirty="0"/>
              <a:t>Edit text</a:t>
            </a:r>
          </a:p>
        </p:txBody>
      </p:sp>
      <p:sp>
        <p:nvSpPr>
          <p:cNvPr id="36" name="Text Placeholder 10"/>
          <p:cNvSpPr>
            <a:spLocks noGrp="1"/>
          </p:cNvSpPr>
          <p:nvPr>
            <p:ph type="body" sz="quarter" idx="28" hasCustomPrompt="1"/>
          </p:nvPr>
        </p:nvSpPr>
        <p:spPr>
          <a:xfrm>
            <a:off x="5215468" y="293793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37" name="Text Placeholder 10"/>
          <p:cNvSpPr>
            <a:spLocks noGrp="1"/>
          </p:cNvSpPr>
          <p:nvPr>
            <p:ph type="body" sz="quarter" idx="29" hasCustomPrompt="1"/>
          </p:nvPr>
        </p:nvSpPr>
        <p:spPr>
          <a:xfrm>
            <a:off x="5215469" y="335758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38" name="Text Placeholder 10"/>
          <p:cNvSpPr>
            <a:spLocks noGrp="1"/>
          </p:cNvSpPr>
          <p:nvPr>
            <p:ph type="body" sz="quarter" idx="30" hasCustomPrompt="1"/>
          </p:nvPr>
        </p:nvSpPr>
        <p:spPr>
          <a:xfrm>
            <a:off x="5215468" y="377723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39" name="Text Placeholder 10"/>
          <p:cNvSpPr>
            <a:spLocks noGrp="1"/>
          </p:cNvSpPr>
          <p:nvPr>
            <p:ph type="body" sz="quarter" idx="31" hasCustomPrompt="1"/>
          </p:nvPr>
        </p:nvSpPr>
        <p:spPr>
          <a:xfrm>
            <a:off x="5215469" y="419688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40" name="Text Placeholder 10"/>
          <p:cNvSpPr>
            <a:spLocks noGrp="1"/>
          </p:cNvSpPr>
          <p:nvPr>
            <p:ph type="body" sz="quarter" idx="32" hasCustomPrompt="1"/>
          </p:nvPr>
        </p:nvSpPr>
        <p:spPr>
          <a:xfrm>
            <a:off x="5215468" y="461654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41" name="Text Placeholder 10"/>
          <p:cNvSpPr>
            <a:spLocks noGrp="1"/>
          </p:cNvSpPr>
          <p:nvPr>
            <p:ph type="body" sz="quarter" idx="33" hasCustomPrompt="1"/>
          </p:nvPr>
        </p:nvSpPr>
        <p:spPr>
          <a:xfrm>
            <a:off x="5215469" y="503619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42" name="Text Placeholder 10"/>
          <p:cNvSpPr>
            <a:spLocks noGrp="1"/>
          </p:cNvSpPr>
          <p:nvPr>
            <p:ph type="body" sz="quarter" idx="34" hasCustomPrompt="1"/>
          </p:nvPr>
        </p:nvSpPr>
        <p:spPr>
          <a:xfrm>
            <a:off x="7411754" y="294694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43" name="Text Placeholder 10"/>
          <p:cNvSpPr>
            <a:spLocks noGrp="1"/>
          </p:cNvSpPr>
          <p:nvPr>
            <p:ph type="body" sz="quarter" idx="35" hasCustomPrompt="1"/>
          </p:nvPr>
        </p:nvSpPr>
        <p:spPr>
          <a:xfrm>
            <a:off x="7411755" y="336659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44" name="Text Placeholder 10"/>
          <p:cNvSpPr>
            <a:spLocks noGrp="1"/>
          </p:cNvSpPr>
          <p:nvPr>
            <p:ph type="body" sz="quarter" idx="36" hasCustomPrompt="1"/>
          </p:nvPr>
        </p:nvSpPr>
        <p:spPr>
          <a:xfrm>
            <a:off x="7411754" y="378624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45" name="Text Placeholder 10"/>
          <p:cNvSpPr>
            <a:spLocks noGrp="1"/>
          </p:cNvSpPr>
          <p:nvPr>
            <p:ph type="body" sz="quarter" idx="37" hasCustomPrompt="1"/>
          </p:nvPr>
        </p:nvSpPr>
        <p:spPr>
          <a:xfrm>
            <a:off x="7411755" y="420589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46" name="Text Placeholder 10"/>
          <p:cNvSpPr>
            <a:spLocks noGrp="1"/>
          </p:cNvSpPr>
          <p:nvPr>
            <p:ph type="body" sz="quarter" idx="38" hasCustomPrompt="1"/>
          </p:nvPr>
        </p:nvSpPr>
        <p:spPr>
          <a:xfrm>
            <a:off x="7411754" y="462554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47" name="Text Placeholder 10"/>
          <p:cNvSpPr>
            <a:spLocks noGrp="1"/>
          </p:cNvSpPr>
          <p:nvPr>
            <p:ph type="body" sz="quarter" idx="39" hasCustomPrompt="1"/>
          </p:nvPr>
        </p:nvSpPr>
        <p:spPr>
          <a:xfrm>
            <a:off x="7411755" y="504520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48" name="Text Placeholder 10"/>
          <p:cNvSpPr>
            <a:spLocks noGrp="1"/>
          </p:cNvSpPr>
          <p:nvPr>
            <p:ph type="body" sz="quarter" idx="40" hasCustomPrompt="1"/>
          </p:nvPr>
        </p:nvSpPr>
        <p:spPr>
          <a:xfrm>
            <a:off x="9508607" y="294694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49" name="Text Placeholder 10"/>
          <p:cNvSpPr>
            <a:spLocks noGrp="1"/>
          </p:cNvSpPr>
          <p:nvPr>
            <p:ph type="body" sz="quarter" idx="41" hasCustomPrompt="1"/>
          </p:nvPr>
        </p:nvSpPr>
        <p:spPr>
          <a:xfrm>
            <a:off x="9508608" y="3366593"/>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50" name="Text Placeholder 10"/>
          <p:cNvSpPr>
            <a:spLocks noGrp="1"/>
          </p:cNvSpPr>
          <p:nvPr>
            <p:ph type="body" sz="quarter" idx="42" hasCustomPrompt="1"/>
          </p:nvPr>
        </p:nvSpPr>
        <p:spPr>
          <a:xfrm>
            <a:off x="9508607" y="3786245"/>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51" name="Text Placeholder 10"/>
          <p:cNvSpPr>
            <a:spLocks noGrp="1"/>
          </p:cNvSpPr>
          <p:nvPr>
            <p:ph type="body" sz="quarter" idx="43" hasCustomPrompt="1"/>
          </p:nvPr>
        </p:nvSpPr>
        <p:spPr>
          <a:xfrm>
            <a:off x="9508608" y="4205897"/>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52" name="Text Placeholder 10"/>
          <p:cNvSpPr>
            <a:spLocks noGrp="1"/>
          </p:cNvSpPr>
          <p:nvPr>
            <p:ph type="body" sz="quarter" idx="44" hasCustomPrompt="1"/>
          </p:nvPr>
        </p:nvSpPr>
        <p:spPr>
          <a:xfrm>
            <a:off x="9508607" y="4625549"/>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
        <p:nvSpPr>
          <p:cNvPr id="53" name="Text Placeholder 10"/>
          <p:cNvSpPr>
            <a:spLocks noGrp="1"/>
          </p:cNvSpPr>
          <p:nvPr>
            <p:ph type="body" sz="quarter" idx="45" hasCustomPrompt="1"/>
          </p:nvPr>
        </p:nvSpPr>
        <p:spPr>
          <a:xfrm>
            <a:off x="9508608" y="5045201"/>
            <a:ext cx="1998133" cy="406400"/>
          </a:xfrm>
          <a:prstGeom prst="rect">
            <a:avLst/>
          </a:prstGeom>
        </p:spPr>
        <p:txBody>
          <a:bodyPr anchor="ctr">
            <a:normAutofit/>
          </a:bodyPr>
          <a:lstStyle>
            <a:lvl1pPr marL="0" indent="0" algn="ctr">
              <a:lnSpc>
                <a:spcPct val="100000"/>
              </a:lnSpc>
              <a:spcBef>
                <a:spcPts val="1600"/>
              </a:spcBef>
              <a:buNone/>
              <a:defRPr sz="1600" baseline="0">
                <a:solidFill>
                  <a:schemeClr val="tx1">
                    <a:lumMod val="85000"/>
                    <a:lumOff val="15000"/>
                  </a:schemeClr>
                </a:solidFill>
                <a:latin typeface="+mn-lt"/>
              </a:defRPr>
            </a:lvl1pPr>
          </a:lstStyle>
          <a:p>
            <a:pPr lvl="0"/>
            <a:r>
              <a:rPr lang="en-US" dirty="0"/>
              <a:t>Edit text</a:t>
            </a:r>
          </a:p>
        </p:txBody>
      </p:sp>
    </p:spTree>
    <p:extLst>
      <p:ext uri="{BB962C8B-B14F-4D97-AF65-F5344CB8AC3E}">
        <p14:creationId xmlns:p14="http://schemas.microsoft.com/office/powerpoint/2010/main" val="3071318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5" name="Picture Placeholder 3"/>
          <p:cNvSpPr>
            <a:spLocks noGrp="1"/>
          </p:cNvSpPr>
          <p:nvPr>
            <p:ph type="pic" sz="quarter" idx="19" hasCustomPrompt="1"/>
          </p:nvPr>
        </p:nvSpPr>
        <p:spPr>
          <a:xfrm>
            <a:off x="1225377" y="1969430"/>
            <a:ext cx="1844289" cy="2771908"/>
          </a:xfrm>
          <a:prstGeom prst="rect">
            <a:avLst/>
          </a:prstGeom>
        </p:spPr>
        <p:txBody>
          <a:bodyPr/>
          <a:lstStyle>
            <a:lvl1pPr marL="0" indent="0">
              <a:buNone/>
              <a:defRPr/>
            </a:lvl1pPr>
          </a:lstStyle>
          <a:p>
            <a:r>
              <a:rPr lang="en-US" dirty="0"/>
              <a:t> </a:t>
            </a:r>
          </a:p>
        </p:txBody>
      </p:sp>
      <p:sp>
        <p:nvSpPr>
          <p:cNvPr id="6" name="Picture Placeholder 3"/>
          <p:cNvSpPr>
            <a:spLocks noGrp="1"/>
          </p:cNvSpPr>
          <p:nvPr>
            <p:ph type="pic" sz="quarter" idx="20" hasCustomPrompt="1"/>
          </p:nvPr>
        </p:nvSpPr>
        <p:spPr>
          <a:xfrm>
            <a:off x="2635673" y="3071996"/>
            <a:ext cx="1416048" cy="2128275"/>
          </a:xfrm>
          <a:prstGeom prst="rect">
            <a:avLst/>
          </a:prstGeom>
        </p:spPr>
        <p:txBody>
          <a:bodyPr/>
          <a:lstStyle>
            <a:lvl1pPr marL="0" indent="0">
              <a:buNone/>
              <a:defRPr/>
            </a:lvl1pPr>
          </a:lstStyle>
          <a:p>
            <a:r>
              <a:rPr lang="en-US" dirty="0"/>
              <a:t> </a:t>
            </a:r>
          </a:p>
        </p:txBody>
      </p:sp>
    </p:spTree>
    <p:extLst>
      <p:ext uri="{BB962C8B-B14F-4D97-AF65-F5344CB8AC3E}">
        <p14:creationId xmlns:p14="http://schemas.microsoft.com/office/powerpoint/2010/main" val="1716996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Picture Placeholder 3"/>
          <p:cNvSpPr>
            <a:spLocks noGrp="1"/>
          </p:cNvSpPr>
          <p:nvPr>
            <p:ph type="pic" sz="quarter" idx="20" hasCustomPrompt="1"/>
          </p:nvPr>
        </p:nvSpPr>
        <p:spPr>
          <a:xfrm>
            <a:off x="7295256" y="1910483"/>
            <a:ext cx="3352710" cy="1883703"/>
          </a:xfrm>
          <a:prstGeom prst="rect">
            <a:avLst/>
          </a:prstGeom>
          <a:solidFill>
            <a:schemeClr val="tx1">
              <a:lumMod val="85000"/>
              <a:lumOff val="15000"/>
            </a:schemeClr>
          </a:solidFill>
        </p:spPr>
        <p:txBody>
          <a:bodyPr/>
          <a:lstStyle>
            <a:lvl1pPr marL="0" indent="0">
              <a:buNone/>
              <a:defRPr/>
            </a:lvl1pPr>
          </a:lstStyle>
          <a:p>
            <a:r>
              <a:rPr lang="en-US" dirty="0"/>
              <a:t> </a:t>
            </a:r>
          </a:p>
        </p:txBody>
      </p:sp>
      <p:sp>
        <p:nvSpPr>
          <p:cNvPr id="5" name="Picture Placeholder 3"/>
          <p:cNvSpPr>
            <a:spLocks noGrp="1"/>
          </p:cNvSpPr>
          <p:nvPr>
            <p:ph type="pic" sz="quarter" idx="21" hasCustomPrompt="1"/>
          </p:nvPr>
        </p:nvSpPr>
        <p:spPr>
          <a:xfrm>
            <a:off x="7295256" y="3468497"/>
            <a:ext cx="818625" cy="1108330"/>
          </a:xfrm>
          <a:prstGeom prst="rect">
            <a:avLst/>
          </a:prstGeom>
          <a:solidFill>
            <a:schemeClr val="tx1">
              <a:lumMod val="85000"/>
              <a:lumOff val="15000"/>
            </a:schemeClr>
          </a:solidFill>
        </p:spPr>
        <p:txBody>
          <a:bodyPr/>
          <a:lstStyle>
            <a:lvl1pPr marL="0" indent="0">
              <a:buNone/>
              <a:defRPr/>
            </a:lvl1pPr>
          </a:lstStyle>
          <a:p>
            <a:r>
              <a:rPr lang="en-US" dirty="0"/>
              <a:t> </a:t>
            </a:r>
          </a:p>
        </p:txBody>
      </p:sp>
      <p:sp>
        <p:nvSpPr>
          <p:cNvPr id="6" name="Picture Placeholder 3"/>
          <p:cNvSpPr>
            <a:spLocks noGrp="1"/>
          </p:cNvSpPr>
          <p:nvPr>
            <p:ph type="pic" sz="quarter" idx="22" hasCustomPrompt="1"/>
          </p:nvPr>
        </p:nvSpPr>
        <p:spPr>
          <a:xfrm>
            <a:off x="8875627" y="3204208"/>
            <a:ext cx="2556657" cy="1436444"/>
          </a:xfrm>
          <a:prstGeom prst="rect">
            <a:avLst/>
          </a:prstGeom>
          <a:solidFill>
            <a:schemeClr val="tx1">
              <a:lumMod val="85000"/>
              <a:lumOff val="15000"/>
            </a:schemeClr>
          </a:solidFill>
        </p:spPr>
        <p:txBody>
          <a:bodyPr/>
          <a:lstStyle>
            <a:lvl1pPr marL="0" indent="0">
              <a:buNone/>
              <a:defRPr/>
            </a:lvl1pPr>
          </a:lstStyle>
          <a:p>
            <a:r>
              <a:rPr lang="en-US" dirty="0"/>
              <a:t> </a:t>
            </a:r>
          </a:p>
        </p:txBody>
      </p:sp>
    </p:spTree>
    <p:extLst>
      <p:ext uri="{BB962C8B-B14F-4D97-AF65-F5344CB8AC3E}">
        <p14:creationId xmlns:p14="http://schemas.microsoft.com/office/powerpoint/2010/main" val="1430324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Picture Placeholder 3"/>
          <p:cNvSpPr>
            <a:spLocks noGrp="1"/>
          </p:cNvSpPr>
          <p:nvPr>
            <p:ph type="pic" sz="quarter" idx="19" hasCustomPrompt="1"/>
          </p:nvPr>
        </p:nvSpPr>
        <p:spPr>
          <a:xfrm>
            <a:off x="0" y="604405"/>
            <a:ext cx="12192000" cy="5205552"/>
          </a:xfrm>
          <a:prstGeom prst="rect">
            <a:avLst/>
          </a:prstGeom>
        </p:spPr>
        <p:txBody>
          <a:bodyPr/>
          <a:lstStyle>
            <a:lvl1pPr marL="0" indent="0">
              <a:buNone/>
              <a:defRPr/>
            </a:lvl1pPr>
          </a:lstStyle>
          <a:p>
            <a:r>
              <a:rPr lang="en-US" dirty="0"/>
              <a:t> </a:t>
            </a:r>
          </a:p>
        </p:txBody>
      </p:sp>
      <p:sp>
        <p:nvSpPr>
          <p:cNvPr id="9" name="Picture Placeholder 3"/>
          <p:cNvSpPr>
            <a:spLocks noGrp="1"/>
          </p:cNvSpPr>
          <p:nvPr>
            <p:ph type="pic" sz="quarter" idx="20" hasCustomPrompt="1"/>
          </p:nvPr>
        </p:nvSpPr>
        <p:spPr>
          <a:xfrm>
            <a:off x="6704410" y="1910483"/>
            <a:ext cx="3352710" cy="1883703"/>
          </a:xfrm>
          <a:prstGeom prst="rect">
            <a:avLst/>
          </a:prstGeom>
          <a:solidFill>
            <a:schemeClr val="tx1">
              <a:lumMod val="85000"/>
              <a:lumOff val="15000"/>
            </a:schemeClr>
          </a:solidFill>
        </p:spPr>
        <p:txBody>
          <a:bodyPr/>
          <a:lstStyle>
            <a:lvl1pPr marL="0" indent="0">
              <a:buNone/>
              <a:defRPr/>
            </a:lvl1pPr>
          </a:lstStyle>
          <a:p>
            <a:r>
              <a:rPr lang="en-US" dirty="0"/>
              <a:t> </a:t>
            </a:r>
          </a:p>
        </p:txBody>
      </p:sp>
      <p:sp>
        <p:nvSpPr>
          <p:cNvPr id="11" name="Picture Placeholder 3"/>
          <p:cNvSpPr>
            <a:spLocks noGrp="1"/>
          </p:cNvSpPr>
          <p:nvPr>
            <p:ph type="pic" sz="quarter" idx="21" hasCustomPrompt="1"/>
          </p:nvPr>
        </p:nvSpPr>
        <p:spPr>
          <a:xfrm>
            <a:off x="6704410" y="3468497"/>
            <a:ext cx="818625" cy="1108330"/>
          </a:xfrm>
          <a:prstGeom prst="rect">
            <a:avLst/>
          </a:prstGeom>
          <a:solidFill>
            <a:schemeClr val="tx1">
              <a:lumMod val="85000"/>
              <a:lumOff val="15000"/>
            </a:schemeClr>
          </a:solidFill>
        </p:spPr>
        <p:txBody>
          <a:bodyPr/>
          <a:lstStyle>
            <a:lvl1pPr marL="0" indent="0">
              <a:buNone/>
              <a:defRPr/>
            </a:lvl1pPr>
          </a:lstStyle>
          <a:p>
            <a:r>
              <a:rPr lang="en-US" dirty="0"/>
              <a:t> </a:t>
            </a:r>
          </a:p>
        </p:txBody>
      </p:sp>
      <p:sp>
        <p:nvSpPr>
          <p:cNvPr id="12" name="Picture Placeholder 3"/>
          <p:cNvSpPr>
            <a:spLocks noGrp="1"/>
          </p:cNvSpPr>
          <p:nvPr>
            <p:ph type="pic" sz="quarter" idx="22" hasCustomPrompt="1"/>
          </p:nvPr>
        </p:nvSpPr>
        <p:spPr>
          <a:xfrm>
            <a:off x="8284781" y="3204208"/>
            <a:ext cx="2556657" cy="1436444"/>
          </a:xfrm>
          <a:prstGeom prst="rect">
            <a:avLst/>
          </a:prstGeom>
          <a:solidFill>
            <a:schemeClr val="tx1">
              <a:lumMod val="85000"/>
              <a:lumOff val="15000"/>
            </a:schemeClr>
          </a:solidFill>
        </p:spPr>
        <p:txBody>
          <a:bodyPr/>
          <a:lstStyle>
            <a:lvl1pPr marL="0" indent="0">
              <a:buNone/>
              <a:defRPr/>
            </a:lvl1pPr>
          </a:lstStyle>
          <a:p>
            <a:r>
              <a:rPr lang="en-US" dirty="0"/>
              <a:t> </a:t>
            </a:r>
          </a:p>
        </p:txBody>
      </p:sp>
    </p:spTree>
    <p:extLst>
      <p:ext uri="{BB962C8B-B14F-4D97-AF65-F5344CB8AC3E}">
        <p14:creationId xmlns:p14="http://schemas.microsoft.com/office/powerpoint/2010/main" val="484252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6" name="Picture Placeholder 5"/>
          <p:cNvSpPr>
            <a:spLocks noGrp="1"/>
          </p:cNvSpPr>
          <p:nvPr>
            <p:ph type="pic" sz="quarter" idx="14" hasCustomPrompt="1"/>
          </p:nvPr>
        </p:nvSpPr>
        <p:spPr>
          <a:xfrm>
            <a:off x="7805647" y="886278"/>
            <a:ext cx="5393691" cy="3149600"/>
          </a:xfrm>
          <a:custGeom>
            <a:avLst/>
            <a:gdLst>
              <a:gd name="connsiteX0" fmla="*/ 0 w 2933700"/>
              <a:gd name="connsiteY0" fmla="*/ 0 h 2209800"/>
              <a:gd name="connsiteX1" fmla="*/ 2933700 w 2933700"/>
              <a:gd name="connsiteY1" fmla="*/ 0 h 2209800"/>
              <a:gd name="connsiteX2" fmla="*/ 2933700 w 2933700"/>
              <a:gd name="connsiteY2" fmla="*/ 2209800 h 2209800"/>
              <a:gd name="connsiteX3" fmla="*/ 0 w 2933700"/>
              <a:gd name="connsiteY3" fmla="*/ 2209800 h 2209800"/>
              <a:gd name="connsiteX4" fmla="*/ 0 w 2933700"/>
              <a:gd name="connsiteY4" fmla="*/ 0 h 2209800"/>
              <a:gd name="connsiteX0" fmla="*/ 0 w 5539740"/>
              <a:gd name="connsiteY0" fmla="*/ 0 h 2209800"/>
              <a:gd name="connsiteX1" fmla="*/ 5539740 w 5539740"/>
              <a:gd name="connsiteY1" fmla="*/ 685800 h 2209800"/>
              <a:gd name="connsiteX2" fmla="*/ 2933700 w 5539740"/>
              <a:gd name="connsiteY2" fmla="*/ 2209800 h 2209800"/>
              <a:gd name="connsiteX3" fmla="*/ 0 w 5539740"/>
              <a:gd name="connsiteY3" fmla="*/ 2209800 h 2209800"/>
              <a:gd name="connsiteX4" fmla="*/ 0 w 5539740"/>
              <a:gd name="connsiteY4" fmla="*/ 0 h 2209800"/>
              <a:gd name="connsiteX0" fmla="*/ 4122420 w 5539740"/>
              <a:gd name="connsiteY0" fmla="*/ 0 h 2362200"/>
              <a:gd name="connsiteX1" fmla="*/ 5539740 w 5539740"/>
              <a:gd name="connsiteY1" fmla="*/ 838200 h 2362200"/>
              <a:gd name="connsiteX2" fmla="*/ 2933700 w 5539740"/>
              <a:gd name="connsiteY2" fmla="*/ 2362200 h 2362200"/>
              <a:gd name="connsiteX3" fmla="*/ 0 w 5539740"/>
              <a:gd name="connsiteY3" fmla="*/ 2362200 h 2362200"/>
              <a:gd name="connsiteX4" fmla="*/ 4122420 w 5539740"/>
              <a:gd name="connsiteY4" fmla="*/ 0 h 2362200"/>
              <a:gd name="connsiteX0" fmla="*/ 2575560 w 3992880"/>
              <a:gd name="connsiteY0" fmla="*/ 0 h 2362200"/>
              <a:gd name="connsiteX1" fmla="*/ 3992880 w 3992880"/>
              <a:gd name="connsiteY1" fmla="*/ 838200 h 2362200"/>
              <a:gd name="connsiteX2" fmla="*/ 1386840 w 3992880"/>
              <a:gd name="connsiteY2" fmla="*/ 2362200 h 2362200"/>
              <a:gd name="connsiteX3" fmla="*/ 0 w 3992880"/>
              <a:gd name="connsiteY3" fmla="*/ 1569720 h 2362200"/>
              <a:gd name="connsiteX4" fmla="*/ 2575560 w 3992880"/>
              <a:gd name="connsiteY4" fmla="*/ 0 h 2362200"/>
              <a:gd name="connsiteX0" fmla="*/ 2627948 w 4045268"/>
              <a:gd name="connsiteY0" fmla="*/ 0 h 2362200"/>
              <a:gd name="connsiteX1" fmla="*/ 4045268 w 4045268"/>
              <a:gd name="connsiteY1" fmla="*/ 838200 h 2362200"/>
              <a:gd name="connsiteX2" fmla="*/ 1439228 w 4045268"/>
              <a:gd name="connsiteY2" fmla="*/ 2362200 h 2362200"/>
              <a:gd name="connsiteX3" fmla="*/ 0 w 4045268"/>
              <a:gd name="connsiteY3" fmla="*/ 1536383 h 2362200"/>
              <a:gd name="connsiteX4" fmla="*/ 2627948 w 4045268"/>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68" h="2362200">
                <a:moveTo>
                  <a:pt x="2627948" y="0"/>
                </a:moveTo>
                <a:lnTo>
                  <a:pt x="4045268" y="838200"/>
                </a:lnTo>
                <a:lnTo>
                  <a:pt x="1439228" y="2362200"/>
                </a:lnTo>
                <a:lnTo>
                  <a:pt x="0" y="1536383"/>
                </a:lnTo>
                <a:lnTo>
                  <a:pt x="2627948" y="0"/>
                </a:lnTo>
                <a:close/>
              </a:path>
            </a:pathLst>
          </a:custGeom>
          <a:solidFill>
            <a:schemeClr val="bg1">
              <a:lumMod val="65000"/>
            </a:schemeClr>
          </a:solidFill>
        </p:spPr>
        <p:txBody>
          <a:bodyPr/>
          <a:lstStyle>
            <a:lvl1pPr marL="0" indent="0">
              <a:buNone/>
              <a:defRPr/>
            </a:lvl1pPr>
          </a:lstStyle>
          <a:p>
            <a:r>
              <a:rPr lang="en-US" dirty="0"/>
              <a:t> </a:t>
            </a:r>
          </a:p>
        </p:txBody>
      </p:sp>
      <p:sp>
        <p:nvSpPr>
          <p:cNvPr id="7" name="Picture Placeholder 5"/>
          <p:cNvSpPr>
            <a:spLocks noGrp="1"/>
          </p:cNvSpPr>
          <p:nvPr>
            <p:ph type="pic" sz="quarter" idx="15" hasCustomPrompt="1"/>
          </p:nvPr>
        </p:nvSpPr>
        <p:spPr>
          <a:xfrm>
            <a:off x="2552062" y="3947963"/>
            <a:ext cx="5393691" cy="3149600"/>
          </a:xfrm>
          <a:custGeom>
            <a:avLst/>
            <a:gdLst>
              <a:gd name="connsiteX0" fmla="*/ 0 w 2933700"/>
              <a:gd name="connsiteY0" fmla="*/ 0 h 2209800"/>
              <a:gd name="connsiteX1" fmla="*/ 2933700 w 2933700"/>
              <a:gd name="connsiteY1" fmla="*/ 0 h 2209800"/>
              <a:gd name="connsiteX2" fmla="*/ 2933700 w 2933700"/>
              <a:gd name="connsiteY2" fmla="*/ 2209800 h 2209800"/>
              <a:gd name="connsiteX3" fmla="*/ 0 w 2933700"/>
              <a:gd name="connsiteY3" fmla="*/ 2209800 h 2209800"/>
              <a:gd name="connsiteX4" fmla="*/ 0 w 2933700"/>
              <a:gd name="connsiteY4" fmla="*/ 0 h 2209800"/>
              <a:gd name="connsiteX0" fmla="*/ 0 w 5539740"/>
              <a:gd name="connsiteY0" fmla="*/ 0 h 2209800"/>
              <a:gd name="connsiteX1" fmla="*/ 5539740 w 5539740"/>
              <a:gd name="connsiteY1" fmla="*/ 685800 h 2209800"/>
              <a:gd name="connsiteX2" fmla="*/ 2933700 w 5539740"/>
              <a:gd name="connsiteY2" fmla="*/ 2209800 h 2209800"/>
              <a:gd name="connsiteX3" fmla="*/ 0 w 5539740"/>
              <a:gd name="connsiteY3" fmla="*/ 2209800 h 2209800"/>
              <a:gd name="connsiteX4" fmla="*/ 0 w 5539740"/>
              <a:gd name="connsiteY4" fmla="*/ 0 h 2209800"/>
              <a:gd name="connsiteX0" fmla="*/ 4122420 w 5539740"/>
              <a:gd name="connsiteY0" fmla="*/ 0 h 2362200"/>
              <a:gd name="connsiteX1" fmla="*/ 5539740 w 5539740"/>
              <a:gd name="connsiteY1" fmla="*/ 838200 h 2362200"/>
              <a:gd name="connsiteX2" fmla="*/ 2933700 w 5539740"/>
              <a:gd name="connsiteY2" fmla="*/ 2362200 h 2362200"/>
              <a:gd name="connsiteX3" fmla="*/ 0 w 5539740"/>
              <a:gd name="connsiteY3" fmla="*/ 2362200 h 2362200"/>
              <a:gd name="connsiteX4" fmla="*/ 4122420 w 5539740"/>
              <a:gd name="connsiteY4" fmla="*/ 0 h 2362200"/>
              <a:gd name="connsiteX0" fmla="*/ 2575560 w 3992880"/>
              <a:gd name="connsiteY0" fmla="*/ 0 h 2362200"/>
              <a:gd name="connsiteX1" fmla="*/ 3992880 w 3992880"/>
              <a:gd name="connsiteY1" fmla="*/ 838200 h 2362200"/>
              <a:gd name="connsiteX2" fmla="*/ 1386840 w 3992880"/>
              <a:gd name="connsiteY2" fmla="*/ 2362200 h 2362200"/>
              <a:gd name="connsiteX3" fmla="*/ 0 w 3992880"/>
              <a:gd name="connsiteY3" fmla="*/ 1569720 h 2362200"/>
              <a:gd name="connsiteX4" fmla="*/ 2575560 w 3992880"/>
              <a:gd name="connsiteY4" fmla="*/ 0 h 2362200"/>
              <a:gd name="connsiteX0" fmla="*/ 2627948 w 4045268"/>
              <a:gd name="connsiteY0" fmla="*/ 0 h 2362200"/>
              <a:gd name="connsiteX1" fmla="*/ 4045268 w 4045268"/>
              <a:gd name="connsiteY1" fmla="*/ 838200 h 2362200"/>
              <a:gd name="connsiteX2" fmla="*/ 1439228 w 4045268"/>
              <a:gd name="connsiteY2" fmla="*/ 2362200 h 2362200"/>
              <a:gd name="connsiteX3" fmla="*/ 0 w 4045268"/>
              <a:gd name="connsiteY3" fmla="*/ 1536383 h 2362200"/>
              <a:gd name="connsiteX4" fmla="*/ 2627948 w 4045268"/>
              <a:gd name="connsiteY4" fmla="*/ 0 h 236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268" h="2362200">
                <a:moveTo>
                  <a:pt x="2627948" y="0"/>
                </a:moveTo>
                <a:lnTo>
                  <a:pt x="4045268" y="838200"/>
                </a:lnTo>
                <a:lnTo>
                  <a:pt x="1439228" y="2362200"/>
                </a:lnTo>
                <a:lnTo>
                  <a:pt x="0" y="1536383"/>
                </a:lnTo>
                <a:lnTo>
                  <a:pt x="2627948" y="0"/>
                </a:lnTo>
                <a:close/>
              </a:path>
            </a:pathLst>
          </a:custGeom>
          <a:solidFill>
            <a:schemeClr val="bg1">
              <a:lumMod val="65000"/>
            </a:schemeClr>
          </a:solidFill>
        </p:spPr>
        <p:txBody>
          <a:bodyPr/>
          <a:lstStyle>
            <a:lvl1pPr marL="0" indent="0">
              <a:buNone/>
              <a:defRPr/>
            </a:lvl1pPr>
          </a:lstStyle>
          <a:p>
            <a:r>
              <a:rPr lang="en-US" dirty="0"/>
              <a:t> </a:t>
            </a:r>
          </a:p>
        </p:txBody>
      </p:sp>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44783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5222849"/>
          </a:xfrm>
          <a:prstGeom prst="rect">
            <a:avLst/>
          </a:prstGeom>
        </p:spPr>
        <p:txBody>
          <a:bodyPr/>
          <a:lstStyle>
            <a:lvl1pPr marL="0" indent="0" algn="ctr">
              <a:buNone/>
              <a:defRPr sz="1600"/>
            </a:lvl1pPr>
          </a:lstStyle>
          <a:p>
            <a:endParaRPr lang="en-US" dirty="0"/>
          </a:p>
        </p:txBody>
      </p:sp>
    </p:spTree>
    <p:extLst>
      <p:ext uri="{BB962C8B-B14F-4D97-AF65-F5344CB8AC3E}">
        <p14:creationId xmlns:p14="http://schemas.microsoft.com/office/powerpoint/2010/main" val="261887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Picture Placeholder 3"/>
          <p:cNvSpPr>
            <a:spLocks noGrp="1"/>
          </p:cNvSpPr>
          <p:nvPr>
            <p:ph type="pic" sz="quarter" idx="19" hasCustomPrompt="1"/>
          </p:nvPr>
        </p:nvSpPr>
        <p:spPr>
          <a:xfrm>
            <a:off x="0" y="0"/>
            <a:ext cx="12192000" cy="6858000"/>
          </a:xfrm>
          <a:prstGeom prst="rect">
            <a:avLst/>
          </a:prstGeom>
        </p:spPr>
        <p:txBody>
          <a:bodyPr/>
          <a:lstStyle>
            <a:lvl1pPr marL="0" indent="0">
              <a:buNone/>
              <a:defRPr/>
            </a:lvl1pPr>
          </a:lstStyle>
          <a:p>
            <a:r>
              <a:rPr lang="en-US" dirty="0"/>
              <a:t> </a:t>
            </a:r>
          </a:p>
        </p:txBody>
      </p:sp>
    </p:spTree>
    <p:extLst>
      <p:ext uri="{BB962C8B-B14F-4D97-AF65-F5344CB8AC3E}">
        <p14:creationId xmlns:p14="http://schemas.microsoft.com/office/powerpoint/2010/main" val="360814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4" name="Picture Placeholder 3"/>
          <p:cNvSpPr>
            <a:spLocks noGrp="1"/>
          </p:cNvSpPr>
          <p:nvPr>
            <p:ph type="pic" sz="quarter" idx="19" hasCustomPrompt="1"/>
          </p:nvPr>
        </p:nvSpPr>
        <p:spPr>
          <a:xfrm>
            <a:off x="935140" y="1786091"/>
            <a:ext cx="5059667" cy="3136900"/>
          </a:xfrm>
          <a:prstGeom prst="rect">
            <a:avLst/>
          </a:prstGeom>
        </p:spPr>
        <p:txBody>
          <a:bodyPr/>
          <a:lstStyle>
            <a:lvl1pPr marL="0" indent="0">
              <a:buNone/>
              <a:defRPr/>
            </a:lvl1pPr>
          </a:lstStyle>
          <a:p>
            <a:r>
              <a:rPr lang="en-US" dirty="0"/>
              <a:t> </a:t>
            </a:r>
          </a:p>
        </p:txBody>
      </p:sp>
      <p:sp>
        <p:nvSpPr>
          <p:cNvPr id="5" name="Picture Placeholder 3"/>
          <p:cNvSpPr>
            <a:spLocks noGrp="1"/>
          </p:cNvSpPr>
          <p:nvPr>
            <p:ph type="pic" sz="quarter" idx="20" hasCustomPrompt="1"/>
          </p:nvPr>
        </p:nvSpPr>
        <p:spPr>
          <a:xfrm>
            <a:off x="6197193" y="1786247"/>
            <a:ext cx="5059667" cy="3136900"/>
          </a:xfrm>
          <a:prstGeom prst="rect">
            <a:avLst/>
          </a:prstGeom>
        </p:spPr>
        <p:txBody>
          <a:bodyPr/>
          <a:lstStyle>
            <a:lvl1pPr marL="0" indent="0">
              <a:buNone/>
              <a:defRPr/>
            </a:lvl1pPr>
          </a:lstStyle>
          <a:p>
            <a:r>
              <a:rPr lang="en-US" dirty="0"/>
              <a:t> </a:t>
            </a:r>
          </a:p>
        </p:txBody>
      </p:sp>
      <p:sp>
        <p:nvSpPr>
          <p:cNvPr id="6" name="Text Placeholder 14"/>
          <p:cNvSpPr>
            <a:spLocks noGrp="1"/>
          </p:cNvSpPr>
          <p:nvPr>
            <p:ph type="body" sz="quarter" idx="46"/>
          </p:nvPr>
        </p:nvSpPr>
        <p:spPr>
          <a:xfrm>
            <a:off x="1036336" y="4177563"/>
            <a:ext cx="4958472" cy="404773"/>
          </a:xfrm>
          <a:prstGeom prst="rect">
            <a:avLst/>
          </a:prstGeom>
        </p:spPr>
        <p:txBody>
          <a:bodyPr anchor="ctr"/>
          <a:lstStyle>
            <a:lvl1pPr marL="0" indent="0" algn="l">
              <a:lnSpc>
                <a:spcPct val="120000"/>
              </a:lnSpc>
              <a:buNone/>
              <a:defRPr sz="1600" b="1">
                <a:solidFill>
                  <a:schemeClr val="bg1"/>
                </a:solidFill>
                <a:latin typeface="Aleo" pitchFamily="34" charset="0"/>
              </a:defRPr>
            </a:lvl1pPr>
          </a:lstStyle>
          <a:p>
            <a:pPr lvl="0"/>
            <a:endParaRPr lang="en-US" dirty="0"/>
          </a:p>
        </p:txBody>
      </p:sp>
      <p:sp>
        <p:nvSpPr>
          <p:cNvPr id="7" name="Text Placeholder 14"/>
          <p:cNvSpPr>
            <a:spLocks noGrp="1"/>
          </p:cNvSpPr>
          <p:nvPr>
            <p:ph type="body" sz="quarter" idx="47"/>
          </p:nvPr>
        </p:nvSpPr>
        <p:spPr>
          <a:xfrm>
            <a:off x="1036335" y="4480889"/>
            <a:ext cx="4958472" cy="303580"/>
          </a:xfrm>
          <a:prstGeom prst="rect">
            <a:avLst/>
          </a:prstGeom>
        </p:spPr>
        <p:txBody>
          <a:bodyPr anchor="ctr"/>
          <a:lstStyle>
            <a:lvl1pPr marL="0" indent="0" algn="l">
              <a:lnSpc>
                <a:spcPct val="120000"/>
              </a:lnSpc>
              <a:buNone/>
              <a:defRPr sz="1400" b="0">
                <a:solidFill>
                  <a:schemeClr val="bg1"/>
                </a:solidFill>
                <a:latin typeface="Calibri Light" pitchFamily="34" charset="0"/>
              </a:defRPr>
            </a:lvl1pPr>
          </a:lstStyle>
          <a:p>
            <a:pPr lvl="0"/>
            <a:endParaRPr lang="en-US" dirty="0"/>
          </a:p>
        </p:txBody>
      </p:sp>
      <p:sp>
        <p:nvSpPr>
          <p:cNvPr id="9" name="Text Placeholder 14"/>
          <p:cNvSpPr>
            <a:spLocks noGrp="1"/>
          </p:cNvSpPr>
          <p:nvPr>
            <p:ph type="body" sz="quarter" idx="48"/>
          </p:nvPr>
        </p:nvSpPr>
        <p:spPr>
          <a:xfrm>
            <a:off x="6298388" y="4177563"/>
            <a:ext cx="4958472" cy="404773"/>
          </a:xfrm>
          <a:prstGeom prst="rect">
            <a:avLst/>
          </a:prstGeom>
        </p:spPr>
        <p:txBody>
          <a:bodyPr anchor="ctr"/>
          <a:lstStyle>
            <a:lvl1pPr marL="0" indent="0" algn="l">
              <a:lnSpc>
                <a:spcPct val="120000"/>
              </a:lnSpc>
              <a:buNone/>
              <a:defRPr sz="1600" b="1">
                <a:solidFill>
                  <a:schemeClr val="bg1"/>
                </a:solidFill>
                <a:latin typeface="Aleo" pitchFamily="34" charset="0"/>
              </a:defRPr>
            </a:lvl1pPr>
          </a:lstStyle>
          <a:p>
            <a:pPr lvl="0"/>
            <a:endParaRPr lang="en-US" dirty="0"/>
          </a:p>
        </p:txBody>
      </p:sp>
      <p:sp>
        <p:nvSpPr>
          <p:cNvPr id="10" name="Text Placeholder 14"/>
          <p:cNvSpPr>
            <a:spLocks noGrp="1"/>
          </p:cNvSpPr>
          <p:nvPr>
            <p:ph type="body" sz="quarter" idx="49"/>
          </p:nvPr>
        </p:nvSpPr>
        <p:spPr>
          <a:xfrm>
            <a:off x="6298387" y="4480889"/>
            <a:ext cx="4958472" cy="303580"/>
          </a:xfrm>
          <a:prstGeom prst="rect">
            <a:avLst/>
          </a:prstGeom>
        </p:spPr>
        <p:txBody>
          <a:bodyPr anchor="ctr"/>
          <a:lstStyle>
            <a:lvl1pPr marL="0" indent="0" algn="l">
              <a:lnSpc>
                <a:spcPct val="120000"/>
              </a:lnSpc>
              <a:buNone/>
              <a:defRPr sz="1400" b="0">
                <a:solidFill>
                  <a:schemeClr val="bg1"/>
                </a:solidFill>
                <a:latin typeface="Calibri Light" pitchFamily="34" charset="0"/>
              </a:defRPr>
            </a:lvl1pPr>
          </a:lstStyle>
          <a:p>
            <a:pPr lvl="0"/>
            <a:endParaRPr lang="en-US" dirty="0"/>
          </a:p>
        </p:txBody>
      </p:sp>
    </p:spTree>
    <p:extLst>
      <p:ext uri="{BB962C8B-B14F-4D97-AF65-F5344CB8AC3E}">
        <p14:creationId xmlns:p14="http://schemas.microsoft.com/office/powerpoint/2010/main" val="2622467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23" name="Picture Placeholder 5"/>
          <p:cNvSpPr>
            <a:spLocks noGrp="1"/>
          </p:cNvSpPr>
          <p:nvPr>
            <p:ph type="pic" sz="quarter" idx="14" hasCustomPrompt="1"/>
          </p:nvPr>
        </p:nvSpPr>
        <p:spPr>
          <a:xfrm>
            <a:off x="0" y="2628900"/>
            <a:ext cx="2032000" cy="1828800"/>
          </a:xfrm>
          <a:prstGeom prst="rect">
            <a:avLst/>
          </a:prstGeom>
        </p:spPr>
        <p:txBody>
          <a:bodyPr/>
          <a:lstStyle>
            <a:lvl1pPr marL="0" indent="0">
              <a:buNone/>
              <a:defRPr/>
            </a:lvl1pPr>
          </a:lstStyle>
          <a:p>
            <a:r>
              <a:rPr lang="en-US" dirty="0"/>
              <a:t> </a:t>
            </a:r>
          </a:p>
        </p:txBody>
      </p:sp>
      <p:sp>
        <p:nvSpPr>
          <p:cNvPr id="24" name="Picture Placeholder 5"/>
          <p:cNvSpPr>
            <a:spLocks noGrp="1"/>
          </p:cNvSpPr>
          <p:nvPr>
            <p:ph type="pic" sz="quarter" idx="15" hasCustomPrompt="1"/>
          </p:nvPr>
        </p:nvSpPr>
        <p:spPr>
          <a:xfrm>
            <a:off x="2032000" y="2628900"/>
            <a:ext cx="2032000" cy="1828800"/>
          </a:xfrm>
          <a:prstGeom prst="rect">
            <a:avLst/>
          </a:prstGeom>
        </p:spPr>
        <p:txBody>
          <a:bodyPr/>
          <a:lstStyle>
            <a:lvl1pPr marL="0" indent="0">
              <a:buNone/>
              <a:defRPr/>
            </a:lvl1pPr>
          </a:lstStyle>
          <a:p>
            <a:r>
              <a:rPr lang="en-US" dirty="0"/>
              <a:t> </a:t>
            </a:r>
          </a:p>
        </p:txBody>
      </p:sp>
      <p:sp>
        <p:nvSpPr>
          <p:cNvPr id="25" name="Picture Placeholder 5"/>
          <p:cNvSpPr>
            <a:spLocks noGrp="1"/>
          </p:cNvSpPr>
          <p:nvPr>
            <p:ph type="pic" sz="quarter" idx="16" hasCustomPrompt="1"/>
          </p:nvPr>
        </p:nvSpPr>
        <p:spPr>
          <a:xfrm>
            <a:off x="4064000" y="2628900"/>
            <a:ext cx="2032000" cy="1828800"/>
          </a:xfrm>
          <a:prstGeom prst="rect">
            <a:avLst/>
          </a:prstGeom>
        </p:spPr>
        <p:txBody>
          <a:bodyPr/>
          <a:lstStyle>
            <a:lvl1pPr marL="0" indent="0">
              <a:buNone/>
              <a:defRPr/>
            </a:lvl1pPr>
          </a:lstStyle>
          <a:p>
            <a:r>
              <a:rPr lang="en-US" dirty="0"/>
              <a:t> </a:t>
            </a:r>
          </a:p>
        </p:txBody>
      </p:sp>
      <p:sp>
        <p:nvSpPr>
          <p:cNvPr id="26" name="Picture Placeholder 5"/>
          <p:cNvSpPr>
            <a:spLocks noGrp="1"/>
          </p:cNvSpPr>
          <p:nvPr>
            <p:ph type="pic" sz="quarter" idx="17" hasCustomPrompt="1"/>
          </p:nvPr>
        </p:nvSpPr>
        <p:spPr>
          <a:xfrm>
            <a:off x="0" y="4457700"/>
            <a:ext cx="2032000" cy="1828800"/>
          </a:xfrm>
          <a:prstGeom prst="rect">
            <a:avLst/>
          </a:prstGeom>
        </p:spPr>
        <p:txBody>
          <a:bodyPr/>
          <a:lstStyle>
            <a:lvl1pPr marL="0" indent="0">
              <a:buNone/>
              <a:defRPr/>
            </a:lvl1pPr>
          </a:lstStyle>
          <a:p>
            <a:r>
              <a:rPr lang="en-US" dirty="0"/>
              <a:t> </a:t>
            </a:r>
          </a:p>
        </p:txBody>
      </p:sp>
      <p:sp>
        <p:nvSpPr>
          <p:cNvPr id="27" name="Picture Placeholder 5"/>
          <p:cNvSpPr>
            <a:spLocks noGrp="1"/>
          </p:cNvSpPr>
          <p:nvPr>
            <p:ph type="pic" sz="quarter" idx="18" hasCustomPrompt="1"/>
          </p:nvPr>
        </p:nvSpPr>
        <p:spPr>
          <a:xfrm>
            <a:off x="2032000" y="4457700"/>
            <a:ext cx="2032000" cy="1828800"/>
          </a:xfrm>
          <a:prstGeom prst="rect">
            <a:avLst/>
          </a:prstGeom>
        </p:spPr>
        <p:txBody>
          <a:bodyPr/>
          <a:lstStyle>
            <a:lvl1pPr marL="0" indent="0">
              <a:buNone/>
              <a:defRPr/>
            </a:lvl1pPr>
          </a:lstStyle>
          <a:p>
            <a:r>
              <a:rPr lang="en-US" dirty="0"/>
              <a:t> </a:t>
            </a:r>
          </a:p>
        </p:txBody>
      </p:sp>
      <p:sp>
        <p:nvSpPr>
          <p:cNvPr id="28" name="Picture Placeholder 5"/>
          <p:cNvSpPr>
            <a:spLocks noGrp="1"/>
          </p:cNvSpPr>
          <p:nvPr>
            <p:ph type="pic" sz="quarter" idx="19" hasCustomPrompt="1"/>
          </p:nvPr>
        </p:nvSpPr>
        <p:spPr>
          <a:xfrm>
            <a:off x="4064000" y="4457700"/>
            <a:ext cx="2032000" cy="1828800"/>
          </a:xfrm>
          <a:prstGeom prst="rect">
            <a:avLst/>
          </a:prstGeom>
        </p:spPr>
        <p:txBody>
          <a:bodyPr/>
          <a:lstStyle>
            <a:lvl1pPr marL="0" indent="0">
              <a:buNone/>
              <a:defRPr/>
            </a:lvl1pPr>
          </a:lstStyle>
          <a:p>
            <a:r>
              <a:rPr lang="en-US" dirty="0"/>
              <a:t> </a:t>
            </a:r>
          </a:p>
        </p:txBody>
      </p:sp>
      <p:sp>
        <p:nvSpPr>
          <p:cNvPr id="29" name="Picture Placeholder 5"/>
          <p:cNvSpPr>
            <a:spLocks noGrp="1"/>
          </p:cNvSpPr>
          <p:nvPr>
            <p:ph type="pic" sz="quarter" idx="22" hasCustomPrompt="1"/>
          </p:nvPr>
        </p:nvSpPr>
        <p:spPr>
          <a:xfrm>
            <a:off x="6096000" y="2628900"/>
            <a:ext cx="2032000" cy="1828800"/>
          </a:xfrm>
          <a:prstGeom prst="rect">
            <a:avLst/>
          </a:prstGeom>
        </p:spPr>
        <p:txBody>
          <a:bodyPr/>
          <a:lstStyle>
            <a:lvl1pPr marL="0" indent="0">
              <a:buNone/>
              <a:defRPr/>
            </a:lvl1pPr>
          </a:lstStyle>
          <a:p>
            <a:r>
              <a:rPr lang="en-US" dirty="0"/>
              <a:t> </a:t>
            </a:r>
          </a:p>
        </p:txBody>
      </p:sp>
      <p:sp>
        <p:nvSpPr>
          <p:cNvPr id="30" name="Picture Placeholder 5"/>
          <p:cNvSpPr>
            <a:spLocks noGrp="1"/>
          </p:cNvSpPr>
          <p:nvPr>
            <p:ph type="pic" sz="quarter" idx="23" hasCustomPrompt="1"/>
          </p:nvPr>
        </p:nvSpPr>
        <p:spPr>
          <a:xfrm>
            <a:off x="6096000" y="4457700"/>
            <a:ext cx="2032000" cy="1828800"/>
          </a:xfrm>
          <a:prstGeom prst="rect">
            <a:avLst/>
          </a:prstGeom>
        </p:spPr>
        <p:txBody>
          <a:bodyPr/>
          <a:lstStyle>
            <a:lvl1pPr marL="0" indent="0">
              <a:buNone/>
              <a:defRPr/>
            </a:lvl1pPr>
          </a:lstStyle>
          <a:p>
            <a:r>
              <a:rPr lang="en-US" dirty="0"/>
              <a:t> </a:t>
            </a:r>
          </a:p>
        </p:txBody>
      </p:sp>
      <p:sp>
        <p:nvSpPr>
          <p:cNvPr id="31" name="Picture Placeholder 5"/>
          <p:cNvSpPr>
            <a:spLocks noGrp="1"/>
          </p:cNvSpPr>
          <p:nvPr>
            <p:ph type="pic" sz="quarter" idx="24" hasCustomPrompt="1"/>
          </p:nvPr>
        </p:nvSpPr>
        <p:spPr>
          <a:xfrm>
            <a:off x="8128000" y="2628900"/>
            <a:ext cx="2032000" cy="1828800"/>
          </a:xfrm>
          <a:prstGeom prst="rect">
            <a:avLst/>
          </a:prstGeom>
        </p:spPr>
        <p:txBody>
          <a:bodyPr/>
          <a:lstStyle>
            <a:lvl1pPr marL="0" indent="0">
              <a:buNone/>
              <a:defRPr/>
            </a:lvl1pPr>
          </a:lstStyle>
          <a:p>
            <a:r>
              <a:rPr lang="en-US" dirty="0"/>
              <a:t> </a:t>
            </a:r>
          </a:p>
        </p:txBody>
      </p:sp>
      <p:sp>
        <p:nvSpPr>
          <p:cNvPr id="32" name="Picture Placeholder 5"/>
          <p:cNvSpPr>
            <a:spLocks noGrp="1"/>
          </p:cNvSpPr>
          <p:nvPr>
            <p:ph type="pic" sz="quarter" idx="25" hasCustomPrompt="1"/>
          </p:nvPr>
        </p:nvSpPr>
        <p:spPr>
          <a:xfrm>
            <a:off x="8128000" y="4457700"/>
            <a:ext cx="2032000" cy="1828800"/>
          </a:xfrm>
          <a:prstGeom prst="rect">
            <a:avLst/>
          </a:prstGeom>
        </p:spPr>
        <p:txBody>
          <a:bodyPr/>
          <a:lstStyle>
            <a:lvl1pPr marL="0" indent="0">
              <a:buNone/>
              <a:defRPr/>
            </a:lvl1pPr>
          </a:lstStyle>
          <a:p>
            <a:r>
              <a:rPr lang="en-US" dirty="0"/>
              <a:t> </a:t>
            </a:r>
          </a:p>
        </p:txBody>
      </p:sp>
      <p:sp>
        <p:nvSpPr>
          <p:cNvPr id="33" name="Picture Placeholder 5"/>
          <p:cNvSpPr>
            <a:spLocks noGrp="1"/>
          </p:cNvSpPr>
          <p:nvPr>
            <p:ph type="pic" sz="quarter" idx="26" hasCustomPrompt="1"/>
          </p:nvPr>
        </p:nvSpPr>
        <p:spPr>
          <a:xfrm>
            <a:off x="10160000" y="2628900"/>
            <a:ext cx="2032000" cy="1828800"/>
          </a:xfrm>
          <a:prstGeom prst="rect">
            <a:avLst/>
          </a:prstGeom>
        </p:spPr>
        <p:txBody>
          <a:bodyPr/>
          <a:lstStyle>
            <a:lvl1pPr marL="0" indent="0">
              <a:buNone/>
              <a:defRPr/>
            </a:lvl1pPr>
          </a:lstStyle>
          <a:p>
            <a:r>
              <a:rPr lang="en-US" dirty="0"/>
              <a:t> </a:t>
            </a:r>
          </a:p>
        </p:txBody>
      </p:sp>
      <p:sp>
        <p:nvSpPr>
          <p:cNvPr id="34" name="Picture Placeholder 5"/>
          <p:cNvSpPr>
            <a:spLocks noGrp="1"/>
          </p:cNvSpPr>
          <p:nvPr>
            <p:ph type="pic" sz="quarter" idx="27" hasCustomPrompt="1"/>
          </p:nvPr>
        </p:nvSpPr>
        <p:spPr>
          <a:xfrm>
            <a:off x="10160000" y="4457700"/>
            <a:ext cx="2032000" cy="1828800"/>
          </a:xfrm>
          <a:prstGeom prst="rect">
            <a:avLst/>
          </a:prstGeom>
        </p:spPr>
        <p:txBody>
          <a:bodyPr/>
          <a:lstStyle>
            <a:lvl1pPr marL="0" indent="0">
              <a:buNone/>
              <a:defRPr/>
            </a:lvl1pPr>
          </a:lstStyle>
          <a:p>
            <a:r>
              <a:rPr lang="en-US" dirty="0"/>
              <a:t> </a:t>
            </a:r>
          </a:p>
        </p:txBody>
      </p:sp>
    </p:spTree>
    <p:extLst>
      <p:ext uri="{BB962C8B-B14F-4D97-AF65-F5344CB8AC3E}">
        <p14:creationId xmlns:p14="http://schemas.microsoft.com/office/powerpoint/2010/main" val="1932565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16" name="Rectangle 15"/>
          <p:cNvSpPr/>
          <p:nvPr userDrawn="1"/>
        </p:nvSpPr>
        <p:spPr>
          <a:xfrm>
            <a:off x="711200" y="2413000"/>
            <a:ext cx="10566400" cy="37592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Picture Placeholder 5"/>
          <p:cNvSpPr>
            <a:spLocks noGrp="1"/>
          </p:cNvSpPr>
          <p:nvPr>
            <p:ph type="pic" sz="quarter" idx="14"/>
          </p:nvPr>
        </p:nvSpPr>
        <p:spPr>
          <a:xfrm>
            <a:off x="1016000" y="2006600"/>
            <a:ext cx="5791200" cy="3860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3674154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17" name="Picture Placeholder 2"/>
          <p:cNvSpPr>
            <a:spLocks noGrp="1"/>
          </p:cNvSpPr>
          <p:nvPr>
            <p:ph type="pic" sz="quarter" idx="14" hasCustomPrompt="1"/>
          </p:nvPr>
        </p:nvSpPr>
        <p:spPr>
          <a:xfrm rot="20837620">
            <a:off x="1224247" y="2069594"/>
            <a:ext cx="2039007" cy="2120567"/>
          </a:xfrm>
          <a:prstGeom prst="rect">
            <a:avLst/>
          </a:prstGeom>
          <a:ln w="57150">
            <a:solidFill>
              <a:schemeClr val="bg1"/>
            </a:solidFill>
          </a:ln>
          <a:effectLst>
            <a:outerShdw blurRad="63500" sx="102000" sy="102000" algn="ctr" rotWithShape="0">
              <a:prstClr val="black">
                <a:alpha val="40000"/>
              </a:prstClr>
            </a:outerShdw>
          </a:effectLst>
        </p:spPr>
        <p:txBody>
          <a:bodyPr/>
          <a:lstStyle>
            <a:lvl1pPr marL="0" indent="0">
              <a:buNone/>
              <a:defRPr/>
            </a:lvl1pPr>
          </a:lstStyle>
          <a:p>
            <a:r>
              <a:rPr lang="en-US" dirty="0"/>
              <a:t> </a:t>
            </a:r>
          </a:p>
        </p:txBody>
      </p:sp>
      <p:sp>
        <p:nvSpPr>
          <p:cNvPr id="18" name="Picture Placeholder 2"/>
          <p:cNvSpPr>
            <a:spLocks noGrp="1"/>
          </p:cNvSpPr>
          <p:nvPr>
            <p:ph type="pic" sz="quarter" idx="15" hasCustomPrompt="1"/>
          </p:nvPr>
        </p:nvSpPr>
        <p:spPr>
          <a:xfrm rot="493446">
            <a:off x="3269506" y="2189502"/>
            <a:ext cx="2039007" cy="2120567"/>
          </a:xfrm>
          <a:prstGeom prst="rect">
            <a:avLst/>
          </a:prstGeom>
          <a:ln w="57150">
            <a:solidFill>
              <a:schemeClr val="bg1"/>
            </a:solidFill>
          </a:ln>
          <a:effectLst>
            <a:outerShdw blurRad="63500" sx="102000" sy="102000" algn="ctr" rotWithShape="0">
              <a:prstClr val="black">
                <a:alpha val="40000"/>
              </a:prstClr>
            </a:outerShdw>
          </a:effectLst>
        </p:spPr>
        <p:txBody>
          <a:bodyPr/>
          <a:lstStyle>
            <a:lvl1pPr marL="0" indent="0">
              <a:buNone/>
              <a:defRPr/>
            </a:lvl1pPr>
          </a:lstStyle>
          <a:p>
            <a:r>
              <a:rPr lang="en-US" dirty="0"/>
              <a:t> </a:t>
            </a:r>
          </a:p>
        </p:txBody>
      </p:sp>
      <p:sp>
        <p:nvSpPr>
          <p:cNvPr id="19" name="Picture Placeholder 2"/>
          <p:cNvSpPr>
            <a:spLocks noGrp="1"/>
          </p:cNvSpPr>
          <p:nvPr>
            <p:ph type="pic" sz="quarter" idx="16" hasCustomPrompt="1"/>
          </p:nvPr>
        </p:nvSpPr>
        <p:spPr>
          <a:xfrm rot="20547299">
            <a:off x="5229322" y="1852007"/>
            <a:ext cx="2039005" cy="2120565"/>
          </a:xfrm>
          <a:prstGeom prst="rect">
            <a:avLst/>
          </a:prstGeom>
          <a:ln w="57150">
            <a:solidFill>
              <a:schemeClr val="bg1"/>
            </a:solidFill>
          </a:ln>
          <a:effectLst>
            <a:outerShdw blurRad="63500" sx="102000" sy="102000" algn="ctr" rotWithShape="0">
              <a:prstClr val="black">
                <a:alpha val="40000"/>
              </a:prstClr>
            </a:outerShdw>
          </a:effectLst>
        </p:spPr>
        <p:txBody>
          <a:bodyPr/>
          <a:lstStyle>
            <a:lvl1pPr marL="0" indent="0">
              <a:buNone/>
              <a:defRPr/>
            </a:lvl1pPr>
          </a:lstStyle>
          <a:p>
            <a:r>
              <a:rPr lang="en-US" dirty="0"/>
              <a:t> </a:t>
            </a:r>
          </a:p>
        </p:txBody>
      </p:sp>
      <p:sp>
        <p:nvSpPr>
          <p:cNvPr id="20" name="Picture Placeholder 2"/>
          <p:cNvSpPr>
            <a:spLocks noGrp="1"/>
          </p:cNvSpPr>
          <p:nvPr>
            <p:ph type="pic" sz="quarter" idx="17" hasCustomPrompt="1"/>
          </p:nvPr>
        </p:nvSpPr>
        <p:spPr>
          <a:xfrm rot="649432">
            <a:off x="7170094" y="2027930"/>
            <a:ext cx="2039007" cy="2120567"/>
          </a:xfrm>
          <a:prstGeom prst="rect">
            <a:avLst/>
          </a:prstGeom>
          <a:ln w="57150">
            <a:solidFill>
              <a:schemeClr val="bg1"/>
            </a:solidFill>
          </a:ln>
          <a:effectLst>
            <a:outerShdw blurRad="63500" sx="102000" sy="102000" algn="ctr" rotWithShape="0">
              <a:prstClr val="black">
                <a:alpha val="40000"/>
              </a:prstClr>
            </a:outerShdw>
          </a:effectLst>
        </p:spPr>
        <p:txBody>
          <a:bodyPr/>
          <a:lstStyle>
            <a:lvl1pPr marL="0" indent="0">
              <a:buNone/>
              <a:defRPr/>
            </a:lvl1pPr>
          </a:lstStyle>
          <a:p>
            <a:r>
              <a:rPr lang="en-US" dirty="0"/>
              <a:t> </a:t>
            </a:r>
          </a:p>
        </p:txBody>
      </p:sp>
      <p:sp>
        <p:nvSpPr>
          <p:cNvPr id="21" name="Picture Placeholder 2"/>
          <p:cNvSpPr>
            <a:spLocks noGrp="1"/>
          </p:cNvSpPr>
          <p:nvPr>
            <p:ph type="pic" sz="quarter" idx="18" hasCustomPrompt="1"/>
          </p:nvPr>
        </p:nvSpPr>
        <p:spPr>
          <a:xfrm rot="21124587">
            <a:off x="9015005" y="2035419"/>
            <a:ext cx="2039007" cy="2120567"/>
          </a:xfrm>
          <a:prstGeom prst="rect">
            <a:avLst/>
          </a:prstGeom>
          <a:ln w="57150">
            <a:solidFill>
              <a:schemeClr val="bg1"/>
            </a:solidFill>
          </a:ln>
          <a:effectLst>
            <a:outerShdw blurRad="63500" sx="102000" sy="102000" algn="ctr" rotWithShape="0">
              <a:prstClr val="black">
                <a:alpha val="40000"/>
              </a:prstClr>
            </a:outerShdw>
          </a:effectLst>
        </p:spPr>
        <p:txBody>
          <a:bodyPr/>
          <a:lstStyle>
            <a:lvl1pPr marL="0" indent="0">
              <a:buNone/>
              <a:defRPr/>
            </a:lvl1pPr>
          </a:lstStyle>
          <a:p>
            <a:r>
              <a:rPr lang="en-US" dirty="0"/>
              <a:t> </a:t>
            </a:r>
          </a:p>
        </p:txBody>
      </p:sp>
      <p:sp>
        <p:nvSpPr>
          <p:cNvPr id="22" name="Text Placeholder 2"/>
          <p:cNvSpPr>
            <a:spLocks noGrp="1"/>
          </p:cNvSpPr>
          <p:nvPr>
            <p:ph type="body" sz="quarter" idx="19" hasCustomPrompt="1"/>
          </p:nvPr>
        </p:nvSpPr>
        <p:spPr>
          <a:xfrm>
            <a:off x="0" y="3835400"/>
            <a:ext cx="12192000" cy="2133600"/>
          </a:xfrm>
          <a:prstGeom prst="rect">
            <a:avLst/>
          </a:prstGeom>
          <a:solidFill>
            <a:schemeClr val="tx1">
              <a:lumMod val="75000"/>
              <a:lumOff val="25000"/>
            </a:schemeClr>
          </a:solidFill>
        </p:spPr>
        <p:txBody>
          <a:bodyPr anchor="ctr"/>
          <a:lstStyle>
            <a:lvl1pPr marL="0" indent="0" algn="ctr">
              <a:lnSpc>
                <a:spcPct val="120000"/>
              </a:lnSpc>
              <a:buNone/>
              <a:defRPr sz="1333" b="0">
                <a:solidFill>
                  <a:schemeClr val="bg1"/>
                </a:solidFill>
                <a:latin typeface="Calibri Light" pitchFamily="34" charset="0"/>
                <a:cs typeface="Levenim MT" pitchFamily="2" charset="-79"/>
              </a:defRPr>
            </a:lvl1pPr>
          </a:lstStyle>
          <a:p>
            <a:pPr lvl="0"/>
            <a:r>
              <a:rPr lang="en-US" dirty="0"/>
              <a:t>.</a:t>
            </a:r>
            <a:endParaRPr lang="id-ID" dirty="0"/>
          </a:p>
        </p:txBody>
      </p:sp>
      <p:sp>
        <p:nvSpPr>
          <p:cNvPr id="23" name="Text Placeholder 2"/>
          <p:cNvSpPr>
            <a:spLocks noGrp="1"/>
          </p:cNvSpPr>
          <p:nvPr>
            <p:ph type="body" sz="quarter" idx="20"/>
          </p:nvPr>
        </p:nvSpPr>
        <p:spPr>
          <a:xfrm>
            <a:off x="737992" y="3837488"/>
            <a:ext cx="10716016" cy="2133600"/>
          </a:xfrm>
          <a:prstGeom prst="rect">
            <a:avLst/>
          </a:prstGeom>
          <a:noFill/>
        </p:spPr>
        <p:txBody>
          <a:bodyPr anchor="ctr"/>
          <a:lstStyle>
            <a:lvl1pPr marL="0" indent="0" algn="ctr">
              <a:lnSpc>
                <a:spcPct val="120000"/>
              </a:lnSpc>
              <a:buNone/>
              <a:defRPr sz="1333" b="0">
                <a:solidFill>
                  <a:schemeClr val="bg1"/>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451996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Isosceles Triangle 1"/>
          <p:cNvSpPr/>
          <p:nvPr userDrawn="1"/>
        </p:nvSpPr>
        <p:spPr>
          <a:xfrm rot="11546040" flipH="1" flipV="1">
            <a:off x="11386537" y="420654"/>
            <a:ext cx="344875" cy="6527799"/>
          </a:xfrm>
          <a:custGeom>
            <a:avLst/>
            <a:gdLst>
              <a:gd name="connsiteX0" fmla="*/ 0 w 711154"/>
              <a:gd name="connsiteY0" fmla="*/ 8092007 h 8092007"/>
              <a:gd name="connsiteX1" fmla="*/ 355577 w 711154"/>
              <a:gd name="connsiteY1" fmla="*/ 0 h 8092007"/>
              <a:gd name="connsiteX2" fmla="*/ 711154 w 711154"/>
              <a:gd name="connsiteY2" fmla="*/ 8092007 h 8092007"/>
              <a:gd name="connsiteX3" fmla="*/ 0 w 711154"/>
              <a:gd name="connsiteY3" fmla="*/ 8092007 h 8092007"/>
              <a:gd name="connsiteX0" fmla="*/ 0 w 505883"/>
              <a:gd name="connsiteY0" fmla="*/ 8367850 h 8367850"/>
              <a:gd name="connsiteX1" fmla="*/ 150306 w 505883"/>
              <a:gd name="connsiteY1" fmla="*/ 0 h 8367850"/>
              <a:gd name="connsiteX2" fmla="*/ 505883 w 505883"/>
              <a:gd name="connsiteY2" fmla="*/ 8092007 h 8367850"/>
              <a:gd name="connsiteX3" fmla="*/ 0 w 505883"/>
              <a:gd name="connsiteY3" fmla="*/ 8367850 h 8367850"/>
              <a:gd name="connsiteX0" fmla="*/ 0 w 458838"/>
              <a:gd name="connsiteY0" fmla="*/ 8367850 h 8367850"/>
              <a:gd name="connsiteX1" fmla="*/ 150306 w 458838"/>
              <a:gd name="connsiteY1" fmla="*/ 0 h 8367850"/>
              <a:gd name="connsiteX2" fmla="*/ 458838 w 458838"/>
              <a:gd name="connsiteY2" fmla="*/ 8009049 h 8367850"/>
              <a:gd name="connsiteX3" fmla="*/ 0 w 458838"/>
              <a:gd name="connsiteY3" fmla="*/ 8367850 h 8367850"/>
              <a:gd name="connsiteX0" fmla="*/ 0 w 489858"/>
              <a:gd name="connsiteY0" fmla="*/ 8336774 h 8336774"/>
              <a:gd name="connsiteX1" fmla="*/ 181326 w 489858"/>
              <a:gd name="connsiteY1" fmla="*/ 0 h 8336774"/>
              <a:gd name="connsiteX2" fmla="*/ 489858 w 489858"/>
              <a:gd name="connsiteY2" fmla="*/ 8009049 h 8336774"/>
              <a:gd name="connsiteX3" fmla="*/ 0 w 489858"/>
              <a:gd name="connsiteY3" fmla="*/ 8336774 h 8336774"/>
              <a:gd name="connsiteX0" fmla="*/ 0 w 497517"/>
              <a:gd name="connsiteY0" fmla="*/ 8324714 h 8324714"/>
              <a:gd name="connsiteX1" fmla="*/ 188985 w 497517"/>
              <a:gd name="connsiteY1" fmla="*/ 0 h 8324714"/>
              <a:gd name="connsiteX2" fmla="*/ 497517 w 497517"/>
              <a:gd name="connsiteY2" fmla="*/ 8009049 h 8324714"/>
              <a:gd name="connsiteX3" fmla="*/ 0 w 497517"/>
              <a:gd name="connsiteY3" fmla="*/ 8324714 h 8324714"/>
              <a:gd name="connsiteX0" fmla="*/ 0 w 490944"/>
              <a:gd name="connsiteY0" fmla="*/ 8326181 h 8326181"/>
              <a:gd name="connsiteX1" fmla="*/ 182412 w 490944"/>
              <a:gd name="connsiteY1" fmla="*/ 0 h 8326181"/>
              <a:gd name="connsiteX2" fmla="*/ 490944 w 490944"/>
              <a:gd name="connsiteY2" fmla="*/ 8009049 h 8326181"/>
              <a:gd name="connsiteX3" fmla="*/ 0 w 490944"/>
              <a:gd name="connsiteY3" fmla="*/ 8326181 h 8326181"/>
              <a:gd name="connsiteX0" fmla="*/ 0 w 405211"/>
              <a:gd name="connsiteY0" fmla="*/ 8326181 h 8326181"/>
              <a:gd name="connsiteX1" fmla="*/ 182412 w 405211"/>
              <a:gd name="connsiteY1" fmla="*/ 0 h 8326181"/>
              <a:gd name="connsiteX2" fmla="*/ 405211 w 405211"/>
              <a:gd name="connsiteY2" fmla="*/ 6541663 h 8326181"/>
              <a:gd name="connsiteX3" fmla="*/ 0 w 405211"/>
              <a:gd name="connsiteY3" fmla="*/ 8326181 h 8326181"/>
              <a:gd name="connsiteX0" fmla="*/ 0 w 345636"/>
              <a:gd name="connsiteY0" fmla="*/ 6574087 h 6574087"/>
              <a:gd name="connsiteX1" fmla="*/ 122837 w 345636"/>
              <a:gd name="connsiteY1" fmla="*/ 0 h 6574087"/>
              <a:gd name="connsiteX2" fmla="*/ 345636 w 345636"/>
              <a:gd name="connsiteY2" fmla="*/ 6541663 h 6574087"/>
              <a:gd name="connsiteX3" fmla="*/ 0 w 345636"/>
              <a:gd name="connsiteY3" fmla="*/ 6574087 h 6574087"/>
              <a:gd name="connsiteX0" fmla="*/ 0 w 357354"/>
              <a:gd name="connsiteY0" fmla="*/ 6574087 h 6574087"/>
              <a:gd name="connsiteX1" fmla="*/ 122837 w 357354"/>
              <a:gd name="connsiteY1" fmla="*/ 0 h 6574087"/>
              <a:gd name="connsiteX2" fmla="*/ 357354 w 357354"/>
              <a:gd name="connsiteY2" fmla="*/ 6453246 h 6574087"/>
              <a:gd name="connsiteX3" fmla="*/ 0 w 357354"/>
              <a:gd name="connsiteY3" fmla="*/ 6574087 h 6574087"/>
              <a:gd name="connsiteX0" fmla="*/ 0 w 349034"/>
              <a:gd name="connsiteY0" fmla="*/ 6574087 h 6574087"/>
              <a:gd name="connsiteX1" fmla="*/ 122837 w 349034"/>
              <a:gd name="connsiteY1" fmla="*/ 0 h 6574087"/>
              <a:gd name="connsiteX2" fmla="*/ 349034 w 349034"/>
              <a:gd name="connsiteY2" fmla="*/ 6486293 h 6574087"/>
              <a:gd name="connsiteX3" fmla="*/ 0 w 349034"/>
              <a:gd name="connsiteY3" fmla="*/ 6574087 h 6574087"/>
              <a:gd name="connsiteX0" fmla="*/ 0 w 351437"/>
              <a:gd name="connsiteY0" fmla="*/ 6527799 h 6527799"/>
              <a:gd name="connsiteX1" fmla="*/ 125240 w 351437"/>
              <a:gd name="connsiteY1" fmla="*/ 0 h 6527799"/>
              <a:gd name="connsiteX2" fmla="*/ 351437 w 351437"/>
              <a:gd name="connsiteY2" fmla="*/ 6486293 h 6527799"/>
              <a:gd name="connsiteX3" fmla="*/ 0 w 351437"/>
              <a:gd name="connsiteY3" fmla="*/ 6527799 h 6527799"/>
              <a:gd name="connsiteX0" fmla="*/ 0 w 344875"/>
              <a:gd name="connsiteY0" fmla="*/ 6527799 h 6527799"/>
              <a:gd name="connsiteX1" fmla="*/ 125240 w 344875"/>
              <a:gd name="connsiteY1" fmla="*/ 0 h 6527799"/>
              <a:gd name="connsiteX2" fmla="*/ 344875 w 344875"/>
              <a:gd name="connsiteY2" fmla="*/ 6456528 h 6527799"/>
              <a:gd name="connsiteX3" fmla="*/ 0 w 344875"/>
              <a:gd name="connsiteY3" fmla="*/ 6527799 h 6527799"/>
            </a:gdLst>
            <a:ahLst/>
            <a:cxnLst>
              <a:cxn ang="0">
                <a:pos x="connsiteX0" y="connsiteY0"/>
              </a:cxn>
              <a:cxn ang="0">
                <a:pos x="connsiteX1" y="connsiteY1"/>
              </a:cxn>
              <a:cxn ang="0">
                <a:pos x="connsiteX2" y="connsiteY2"/>
              </a:cxn>
              <a:cxn ang="0">
                <a:pos x="connsiteX3" y="connsiteY3"/>
              </a:cxn>
            </a:cxnLst>
            <a:rect l="l" t="t" r="r" b="b"/>
            <a:pathLst>
              <a:path w="344875" h="6527799">
                <a:moveTo>
                  <a:pt x="0" y="6527799"/>
                </a:moveTo>
                <a:lnTo>
                  <a:pt x="125240" y="0"/>
                </a:lnTo>
                <a:lnTo>
                  <a:pt x="344875" y="6456528"/>
                </a:lnTo>
                <a:lnTo>
                  <a:pt x="0" y="6527799"/>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p:cNvSpPr/>
          <p:nvPr userDrawn="1"/>
        </p:nvSpPr>
        <p:spPr>
          <a:xfrm rot="12745129">
            <a:off x="4872477" y="-779936"/>
            <a:ext cx="490944" cy="8326181"/>
          </a:xfrm>
          <a:custGeom>
            <a:avLst/>
            <a:gdLst>
              <a:gd name="connsiteX0" fmla="*/ 0 w 711154"/>
              <a:gd name="connsiteY0" fmla="*/ 8092007 h 8092007"/>
              <a:gd name="connsiteX1" fmla="*/ 355577 w 711154"/>
              <a:gd name="connsiteY1" fmla="*/ 0 h 8092007"/>
              <a:gd name="connsiteX2" fmla="*/ 711154 w 711154"/>
              <a:gd name="connsiteY2" fmla="*/ 8092007 h 8092007"/>
              <a:gd name="connsiteX3" fmla="*/ 0 w 711154"/>
              <a:gd name="connsiteY3" fmla="*/ 8092007 h 8092007"/>
              <a:gd name="connsiteX0" fmla="*/ 0 w 505883"/>
              <a:gd name="connsiteY0" fmla="*/ 8367850 h 8367850"/>
              <a:gd name="connsiteX1" fmla="*/ 150306 w 505883"/>
              <a:gd name="connsiteY1" fmla="*/ 0 h 8367850"/>
              <a:gd name="connsiteX2" fmla="*/ 505883 w 505883"/>
              <a:gd name="connsiteY2" fmla="*/ 8092007 h 8367850"/>
              <a:gd name="connsiteX3" fmla="*/ 0 w 505883"/>
              <a:gd name="connsiteY3" fmla="*/ 8367850 h 8367850"/>
              <a:gd name="connsiteX0" fmla="*/ 0 w 458838"/>
              <a:gd name="connsiteY0" fmla="*/ 8367850 h 8367850"/>
              <a:gd name="connsiteX1" fmla="*/ 150306 w 458838"/>
              <a:gd name="connsiteY1" fmla="*/ 0 h 8367850"/>
              <a:gd name="connsiteX2" fmla="*/ 458838 w 458838"/>
              <a:gd name="connsiteY2" fmla="*/ 8009049 h 8367850"/>
              <a:gd name="connsiteX3" fmla="*/ 0 w 458838"/>
              <a:gd name="connsiteY3" fmla="*/ 8367850 h 8367850"/>
              <a:gd name="connsiteX0" fmla="*/ 0 w 489858"/>
              <a:gd name="connsiteY0" fmla="*/ 8336774 h 8336774"/>
              <a:gd name="connsiteX1" fmla="*/ 181326 w 489858"/>
              <a:gd name="connsiteY1" fmla="*/ 0 h 8336774"/>
              <a:gd name="connsiteX2" fmla="*/ 489858 w 489858"/>
              <a:gd name="connsiteY2" fmla="*/ 8009049 h 8336774"/>
              <a:gd name="connsiteX3" fmla="*/ 0 w 489858"/>
              <a:gd name="connsiteY3" fmla="*/ 8336774 h 8336774"/>
              <a:gd name="connsiteX0" fmla="*/ 0 w 497517"/>
              <a:gd name="connsiteY0" fmla="*/ 8324714 h 8324714"/>
              <a:gd name="connsiteX1" fmla="*/ 188985 w 497517"/>
              <a:gd name="connsiteY1" fmla="*/ 0 h 8324714"/>
              <a:gd name="connsiteX2" fmla="*/ 497517 w 497517"/>
              <a:gd name="connsiteY2" fmla="*/ 8009049 h 8324714"/>
              <a:gd name="connsiteX3" fmla="*/ 0 w 497517"/>
              <a:gd name="connsiteY3" fmla="*/ 8324714 h 8324714"/>
              <a:gd name="connsiteX0" fmla="*/ 0 w 490944"/>
              <a:gd name="connsiteY0" fmla="*/ 8326181 h 8326181"/>
              <a:gd name="connsiteX1" fmla="*/ 182412 w 490944"/>
              <a:gd name="connsiteY1" fmla="*/ 0 h 8326181"/>
              <a:gd name="connsiteX2" fmla="*/ 490944 w 490944"/>
              <a:gd name="connsiteY2" fmla="*/ 8009049 h 8326181"/>
              <a:gd name="connsiteX3" fmla="*/ 0 w 490944"/>
              <a:gd name="connsiteY3" fmla="*/ 8326181 h 8326181"/>
            </a:gdLst>
            <a:ahLst/>
            <a:cxnLst>
              <a:cxn ang="0">
                <a:pos x="connsiteX0" y="connsiteY0"/>
              </a:cxn>
              <a:cxn ang="0">
                <a:pos x="connsiteX1" y="connsiteY1"/>
              </a:cxn>
              <a:cxn ang="0">
                <a:pos x="connsiteX2" y="connsiteY2"/>
              </a:cxn>
              <a:cxn ang="0">
                <a:pos x="connsiteX3" y="connsiteY3"/>
              </a:cxn>
            </a:cxnLst>
            <a:rect l="l" t="t" r="r" b="b"/>
            <a:pathLst>
              <a:path w="490944" h="8326181">
                <a:moveTo>
                  <a:pt x="0" y="8326181"/>
                </a:moveTo>
                <a:lnTo>
                  <a:pt x="182412" y="0"/>
                </a:lnTo>
                <a:lnTo>
                  <a:pt x="490944" y="8009049"/>
                </a:lnTo>
                <a:lnTo>
                  <a:pt x="0" y="8326181"/>
                </a:lnTo>
                <a:close/>
              </a:path>
            </a:pathLst>
          </a:custGeom>
          <a:solidFill>
            <a:schemeClr val="bg1">
              <a:lumMod val="95000"/>
            </a:schemeClr>
          </a:solidFill>
          <a:ln>
            <a:noFill/>
          </a:ln>
          <a:effectLst>
            <a:innerShdw blurRad="114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
          <p:cNvSpPr>
            <a:spLocks noGrp="1"/>
          </p:cNvSpPr>
          <p:nvPr>
            <p:ph type="pic" sz="quarter" idx="10"/>
          </p:nvPr>
        </p:nvSpPr>
        <p:spPr>
          <a:xfrm>
            <a:off x="2943790" y="-13918"/>
            <a:ext cx="9248384" cy="6872961"/>
          </a:xfrm>
          <a:custGeom>
            <a:avLst/>
            <a:gdLst>
              <a:gd name="connsiteX0" fmla="*/ 0 w 12192000"/>
              <a:gd name="connsiteY0" fmla="*/ 0 h 4281292"/>
              <a:gd name="connsiteX1" fmla="*/ 12192000 w 12192000"/>
              <a:gd name="connsiteY1" fmla="*/ 0 h 4281292"/>
              <a:gd name="connsiteX2" fmla="*/ 12192000 w 12192000"/>
              <a:gd name="connsiteY2" fmla="*/ 4281292 h 4281292"/>
              <a:gd name="connsiteX3" fmla="*/ 0 w 12192000"/>
              <a:gd name="connsiteY3" fmla="*/ 4281292 h 4281292"/>
              <a:gd name="connsiteX4" fmla="*/ 0 w 12192000"/>
              <a:gd name="connsiteY4" fmla="*/ 0 h 4281292"/>
              <a:gd name="connsiteX0" fmla="*/ 0 w 12192000"/>
              <a:gd name="connsiteY0" fmla="*/ 0 h 6949335"/>
              <a:gd name="connsiteX1" fmla="*/ 12192000 w 12192000"/>
              <a:gd name="connsiteY1" fmla="*/ 0 h 6949335"/>
              <a:gd name="connsiteX2" fmla="*/ 10839189 w 12192000"/>
              <a:gd name="connsiteY2" fmla="*/ 6949335 h 6949335"/>
              <a:gd name="connsiteX3" fmla="*/ 0 w 12192000"/>
              <a:gd name="connsiteY3" fmla="*/ 4281292 h 6949335"/>
              <a:gd name="connsiteX4" fmla="*/ 0 w 12192000"/>
              <a:gd name="connsiteY4" fmla="*/ 0 h 6949335"/>
              <a:gd name="connsiteX0" fmla="*/ 0 w 12192000"/>
              <a:gd name="connsiteY0" fmla="*/ 0 h 6949335"/>
              <a:gd name="connsiteX1" fmla="*/ 12192000 w 12192000"/>
              <a:gd name="connsiteY1" fmla="*/ 0 h 6949335"/>
              <a:gd name="connsiteX2" fmla="*/ 10839189 w 12192000"/>
              <a:gd name="connsiteY2" fmla="*/ 6949335 h 6949335"/>
              <a:gd name="connsiteX3" fmla="*/ 2943616 w 12192000"/>
              <a:gd name="connsiteY3" fmla="*/ 6849127 h 6949335"/>
              <a:gd name="connsiteX4" fmla="*/ 0 w 12192000"/>
              <a:gd name="connsiteY4" fmla="*/ 0 h 6949335"/>
              <a:gd name="connsiteX0" fmla="*/ 4296428 w 9248384"/>
              <a:gd name="connsiteY0" fmla="*/ 0 h 6961861"/>
              <a:gd name="connsiteX1" fmla="*/ 9248384 w 9248384"/>
              <a:gd name="connsiteY1" fmla="*/ 12526 h 6961861"/>
              <a:gd name="connsiteX2" fmla="*/ 7895573 w 9248384"/>
              <a:gd name="connsiteY2" fmla="*/ 6961861 h 6961861"/>
              <a:gd name="connsiteX3" fmla="*/ 0 w 9248384"/>
              <a:gd name="connsiteY3" fmla="*/ 6861653 h 6961861"/>
              <a:gd name="connsiteX4" fmla="*/ 4296428 w 9248384"/>
              <a:gd name="connsiteY4" fmla="*/ 0 h 6961861"/>
              <a:gd name="connsiteX0" fmla="*/ 4296428 w 9253076"/>
              <a:gd name="connsiteY0" fmla="*/ 0 h 6961861"/>
              <a:gd name="connsiteX1" fmla="*/ 9248384 w 9253076"/>
              <a:gd name="connsiteY1" fmla="*/ 12526 h 6961861"/>
              <a:gd name="connsiteX2" fmla="*/ 9241860 w 9253076"/>
              <a:gd name="connsiteY2" fmla="*/ 496518 h 6961861"/>
              <a:gd name="connsiteX3" fmla="*/ 7895573 w 9253076"/>
              <a:gd name="connsiteY3" fmla="*/ 6961861 h 6961861"/>
              <a:gd name="connsiteX4" fmla="*/ 0 w 9253076"/>
              <a:gd name="connsiteY4" fmla="*/ 6861653 h 6961861"/>
              <a:gd name="connsiteX5" fmla="*/ 4296428 w 9253076"/>
              <a:gd name="connsiteY5" fmla="*/ 0 h 6961861"/>
              <a:gd name="connsiteX0" fmla="*/ 4296428 w 9258665"/>
              <a:gd name="connsiteY0" fmla="*/ 0 h 6961861"/>
              <a:gd name="connsiteX1" fmla="*/ 9248384 w 9258665"/>
              <a:gd name="connsiteY1" fmla="*/ 12526 h 6961861"/>
              <a:gd name="connsiteX2" fmla="*/ 9241860 w 9258665"/>
              <a:gd name="connsiteY2" fmla="*/ 496518 h 6961861"/>
              <a:gd name="connsiteX3" fmla="*/ 7895573 w 9258665"/>
              <a:gd name="connsiteY3" fmla="*/ 6961861 h 6961861"/>
              <a:gd name="connsiteX4" fmla="*/ 0 w 9258665"/>
              <a:gd name="connsiteY4" fmla="*/ 6861653 h 6961861"/>
              <a:gd name="connsiteX5" fmla="*/ 4296428 w 9258665"/>
              <a:gd name="connsiteY5" fmla="*/ 0 h 6961861"/>
              <a:gd name="connsiteX0" fmla="*/ 4296428 w 9248384"/>
              <a:gd name="connsiteY0" fmla="*/ 0 h 6961861"/>
              <a:gd name="connsiteX1" fmla="*/ 9248384 w 9248384"/>
              <a:gd name="connsiteY1" fmla="*/ 12526 h 6961861"/>
              <a:gd name="connsiteX2" fmla="*/ 9241860 w 9248384"/>
              <a:gd name="connsiteY2" fmla="*/ 496518 h 6961861"/>
              <a:gd name="connsiteX3" fmla="*/ 7895573 w 9248384"/>
              <a:gd name="connsiteY3" fmla="*/ 6961861 h 6961861"/>
              <a:gd name="connsiteX4" fmla="*/ 0 w 9248384"/>
              <a:gd name="connsiteY4" fmla="*/ 6861653 h 6961861"/>
              <a:gd name="connsiteX5" fmla="*/ 4296428 w 9248384"/>
              <a:gd name="connsiteY5" fmla="*/ 0 h 6961861"/>
              <a:gd name="connsiteX0" fmla="*/ 4296428 w 9248384"/>
              <a:gd name="connsiteY0" fmla="*/ 0 h 6911061"/>
              <a:gd name="connsiteX1" fmla="*/ 9248384 w 9248384"/>
              <a:gd name="connsiteY1" fmla="*/ 12526 h 6911061"/>
              <a:gd name="connsiteX2" fmla="*/ 9241860 w 9248384"/>
              <a:gd name="connsiteY2" fmla="*/ 496518 h 6911061"/>
              <a:gd name="connsiteX3" fmla="*/ 7933673 w 9248384"/>
              <a:gd name="connsiteY3" fmla="*/ 6911061 h 6911061"/>
              <a:gd name="connsiteX4" fmla="*/ 0 w 9248384"/>
              <a:gd name="connsiteY4" fmla="*/ 6861653 h 6911061"/>
              <a:gd name="connsiteX5" fmla="*/ 4296428 w 9248384"/>
              <a:gd name="connsiteY5" fmla="*/ 0 h 6911061"/>
              <a:gd name="connsiteX0" fmla="*/ 4296428 w 9248384"/>
              <a:gd name="connsiteY0" fmla="*/ 0 h 6872961"/>
              <a:gd name="connsiteX1" fmla="*/ 9248384 w 9248384"/>
              <a:gd name="connsiteY1" fmla="*/ 12526 h 6872961"/>
              <a:gd name="connsiteX2" fmla="*/ 9241860 w 9248384"/>
              <a:gd name="connsiteY2" fmla="*/ 496518 h 6872961"/>
              <a:gd name="connsiteX3" fmla="*/ 7946373 w 9248384"/>
              <a:gd name="connsiteY3" fmla="*/ 6872961 h 6872961"/>
              <a:gd name="connsiteX4" fmla="*/ 0 w 9248384"/>
              <a:gd name="connsiteY4" fmla="*/ 6861653 h 6872961"/>
              <a:gd name="connsiteX5" fmla="*/ 4296428 w 9248384"/>
              <a:gd name="connsiteY5" fmla="*/ 0 h 687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48384" h="6872961">
                <a:moveTo>
                  <a:pt x="4296428" y="0"/>
                </a:moveTo>
                <a:lnTo>
                  <a:pt x="9248384" y="12526"/>
                </a:lnTo>
                <a:cubicBezTo>
                  <a:pt x="9244093" y="656457"/>
                  <a:pt x="9252501" y="-115663"/>
                  <a:pt x="9241860" y="496518"/>
                </a:cubicBezTo>
                <a:lnTo>
                  <a:pt x="7946373" y="6872961"/>
                </a:lnTo>
                <a:lnTo>
                  <a:pt x="0" y="6861653"/>
                </a:lnTo>
                <a:lnTo>
                  <a:pt x="4296428" y="0"/>
                </a:lnTo>
                <a:close/>
              </a:path>
            </a:pathLst>
          </a:custGeom>
          <a:solidFill>
            <a:schemeClr val="bg1">
              <a:lumMod val="95000"/>
            </a:schemeClr>
          </a:solidFill>
        </p:spPr>
        <p:txBody>
          <a:bodyPr/>
          <a:lstStyle>
            <a:lvl1pPr marL="0" indent="0" algn="ctr">
              <a:buNone/>
              <a:defRPr sz="1600"/>
            </a:lvl1pPr>
          </a:lstStyle>
          <a:p>
            <a:endParaRPr lang="en-US" dirty="0"/>
          </a:p>
        </p:txBody>
      </p:sp>
      <p:cxnSp>
        <p:nvCxnSpPr>
          <p:cNvPr id="10" name="Straight Connector 9"/>
          <p:cNvCxnSpPr>
            <a:stCxn id="2" idx="1"/>
          </p:cNvCxnSpPr>
          <p:nvPr userDrawn="1"/>
        </p:nvCxnSpPr>
        <p:spPr>
          <a:xfrm flipV="1">
            <a:off x="2939332" y="-13918"/>
            <a:ext cx="3650154" cy="69451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7" idx="1"/>
          </p:cNvCxnSpPr>
          <p:nvPr userDrawn="1"/>
        </p:nvCxnSpPr>
        <p:spPr>
          <a:xfrm flipV="1">
            <a:off x="11277600" y="487047"/>
            <a:ext cx="938050" cy="637095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80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2" name="Isosceles Triangle 1"/>
          <p:cNvSpPr/>
          <p:nvPr userDrawn="1"/>
        </p:nvSpPr>
        <p:spPr>
          <a:xfrm rot="12745129" flipH="1" flipV="1">
            <a:off x="6872619" y="-668167"/>
            <a:ext cx="490944" cy="8326181"/>
          </a:xfrm>
          <a:custGeom>
            <a:avLst/>
            <a:gdLst>
              <a:gd name="connsiteX0" fmla="*/ 0 w 711154"/>
              <a:gd name="connsiteY0" fmla="*/ 8092007 h 8092007"/>
              <a:gd name="connsiteX1" fmla="*/ 355577 w 711154"/>
              <a:gd name="connsiteY1" fmla="*/ 0 h 8092007"/>
              <a:gd name="connsiteX2" fmla="*/ 711154 w 711154"/>
              <a:gd name="connsiteY2" fmla="*/ 8092007 h 8092007"/>
              <a:gd name="connsiteX3" fmla="*/ 0 w 711154"/>
              <a:gd name="connsiteY3" fmla="*/ 8092007 h 8092007"/>
              <a:gd name="connsiteX0" fmla="*/ 0 w 505883"/>
              <a:gd name="connsiteY0" fmla="*/ 8367850 h 8367850"/>
              <a:gd name="connsiteX1" fmla="*/ 150306 w 505883"/>
              <a:gd name="connsiteY1" fmla="*/ 0 h 8367850"/>
              <a:gd name="connsiteX2" fmla="*/ 505883 w 505883"/>
              <a:gd name="connsiteY2" fmla="*/ 8092007 h 8367850"/>
              <a:gd name="connsiteX3" fmla="*/ 0 w 505883"/>
              <a:gd name="connsiteY3" fmla="*/ 8367850 h 8367850"/>
              <a:gd name="connsiteX0" fmla="*/ 0 w 458838"/>
              <a:gd name="connsiteY0" fmla="*/ 8367850 h 8367850"/>
              <a:gd name="connsiteX1" fmla="*/ 150306 w 458838"/>
              <a:gd name="connsiteY1" fmla="*/ 0 h 8367850"/>
              <a:gd name="connsiteX2" fmla="*/ 458838 w 458838"/>
              <a:gd name="connsiteY2" fmla="*/ 8009049 h 8367850"/>
              <a:gd name="connsiteX3" fmla="*/ 0 w 458838"/>
              <a:gd name="connsiteY3" fmla="*/ 8367850 h 8367850"/>
              <a:gd name="connsiteX0" fmla="*/ 0 w 489858"/>
              <a:gd name="connsiteY0" fmla="*/ 8336774 h 8336774"/>
              <a:gd name="connsiteX1" fmla="*/ 181326 w 489858"/>
              <a:gd name="connsiteY1" fmla="*/ 0 h 8336774"/>
              <a:gd name="connsiteX2" fmla="*/ 489858 w 489858"/>
              <a:gd name="connsiteY2" fmla="*/ 8009049 h 8336774"/>
              <a:gd name="connsiteX3" fmla="*/ 0 w 489858"/>
              <a:gd name="connsiteY3" fmla="*/ 8336774 h 8336774"/>
              <a:gd name="connsiteX0" fmla="*/ 0 w 497517"/>
              <a:gd name="connsiteY0" fmla="*/ 8324714 h 8324714"/>
              <a:gd name="connsiteX1" fmla="*/ 188985 w 497517"/>
              <a:gd name="connsiteY1" fmla="*/ 0 h 8324714"/>
              <a:gd name="connsiteX2" fmla="*/ 497517 w 497517"/>
              <a:gd name="connsiteY2" fmla="*/ 8009049 h 8324714"/>
              <a:gd name="connsiteX3" fmla="*/ 0 w 497517"/>
              <a:gd name="connsiteY3" fmla="*/ 8324714 h 8324714"/>
              <a:gd name="connsiteX0" fmla="*/ 0 w 490944"/>
              <a:gd name="connsiteY0" fmla="*/ 8326181 h 8326181"/>
              <a:gd name="connsiteX1" fmla="*/ 182412 w 490944"/>
              <a:gd name="connsiteY1" fmla="*/ 0 h 8326181"/>
              <a:gd name="connsiteX2" fmla="*/ 490944 w 490944"/>
              <a:gd name="connsiteY2" fmla="*/ 8009049 h 8326181"/>
              <a:gd name="connsiteX3" fmla="*/ 0 w 490944"/>
              <a:gd name="connsiteY3" fmla="*/ 8326181 h 8326181"/>
            </a:gdLst>
            <a:ahLst/>
            <a:cxnLst>
              <a:cxn ang="0">
                <a:pos x="connsiteX0" y="connsiteY0"/>
              </a:cxn>
              <a:cxn ang="0">
                <a:pos x="connsiteX1" y="connsiteY1"/>
              </a:cxn>
              <a:cxn ang="0">
                <a:pos x="connsiteX2" y="connsiteY2"/>
              </a:cxn>
              <a:cxn ang="0">
                <a:pos x="connsiteX3" y="connsiteY3"/>
              </a:cxn>
            </a:cxnLst>
            <a:rect l="l" t="t" r="r" b="b"/>
            <a:pathLst>
              <a:path w="490944" h="8326181">
                <a:moveTo>
                  <a:pt x="0" y="8326181"/>
                </a:moveTo>
                <a:lnTo>
                  <a:pt x="182412" y="0"/>
                </a:lnTo>
                <a:lnTo>
                  <a:pt x="490944" y="8009049"/>
                </a:lnTo>
                <a:lnTo>
                  <a:pt x="0" y="8326181"/>
                </a:lnTo>
                <a:close/>
              </a:path>
            </a:pathLst>
          </a:custGeom>
          <a:solidFill>
            <a:schemeClr val="bg1">
              <a:lumMod val="95000"/>
            </a:schemeClr>
          </a:solidFill>
          <a:ln>
            <a:noFill/>
          </a:ln>
          <a:effectLst>
            <a:innerShdw blurRad="114300">
              <a:prstClr val="black">
                <a:alpha val="4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1"/>
          <p:cNvSpPr/>
          <p:nvPr userDrawn="1"/>
        </p:nvSpPr>
        <p:spPr>
          <a:xfrm rot="11546040">
            <a:off x="484729" y="-111134"/>
            <a:ext cx="344875" cy="6527799"/>
          </a:xfrm>
          <a:custGeom>
            <a:avLst/>
            <a:gdLst>
              <a:gd name="connsiteX0" fmla="*/ 0 w 711154"/>
              <a:gd name="connsiteY0" fmla="*/ 8092007 h 8092007"/>
              <a:gd name="connsiteX1" fmla="*/ 355577 w 711154"/>
              <a:gd name="connsiteY1" fmla="*/ 0 h 8092007"/>
              <a:gd name="connsiteX2" fmla="*/ 711154 w 711154"/>
              <a:gd name="connsiteY2" fmla="*/ 8092007 h 8092007"/>
              <a:gd name="connsiteX3" fmla="*/ 0 w 711154"/>
              <a:gd name="connsiteY3" fmla="*/ 8092007 h 8092007"/>
              <a:gd name="connsiteX0" fmla="*/ 0 w 505883"/>
              <a:gd name="connsiteY0" fmla="*/ 8367850 h 8367850"/>
              <a:gd name="connsiteX1" fmla="*/ 150306 w 505883"/>
              <a:gd name="connsiteY1" fmla="*/ 0 h 8367850"/>
              <a:gd name="connsiteX2" fmla="*/ 505883 w 505883"/>
              <a:gd name="connsiteY2" fmla="*/ 8092007 h 8367850"/>
              <a:gd name="connsiteX3" fmla="*/ 0 w 505883"/>
              <a:gd name="connsiteY3" fmla="*/ 8367850 h 8367850"/>
              <a:gd name="connsiteX0" fmla="*/ 0 w 458838"/>
              <a:gd name="connsiteY0" fmla="*/ 8367850 h 8367850"/>
              <a:gd name="connsiteX1" fmla="*/ 150306 w 458838"/>
              <a:gd name="connsiteY1" fmla="*/ 0 h 8367850"/>
              <a:gd name="connsiteX2" fmla="*/ 458838 w 458838"/>
              <a:gd name="connsiteY2" fmla="*/ 8009049 h 8367850"/>
              <a:gd name="connsiteX3" fmla="*/ 0 w 458838"/>
              <a:gd name="connsiteY3" fmla="*/ 8367850 h 8367850"/>
              <a:gd name="connsiteX0" fmla="*/ 0 w 489858"/>
              <a:gd name="connsiteY0" fmla="*/ 8336774 h 8336774"/>
              <a:gd name="connsiteX1" fmla="*/ 181326 w 489858"/>
              <a:gd name="connsiteY1" fmla="*/ 0 h 8336774"/>
              <a:gd name="connsiteX2" fmla="*/ 489858 w 489858"/>
              <a:gd name="connsiteY2" fmla="*/ 8009049 h 8336774"/>
              <a:gd name="connsiteX3" fmla="*/ 0 w 489858"/>
              <a:gd name="connsiteY3" fmla="*/ 8336774 h 8336774"/>
              <a:gd name="connsiteX0" fmla="*/ 0 w 497517"/>
              <a:gd name="connsiteY0" fmla="*/ 8324714 h 8324714"/>
              <a:gd name="connsiteX1" fmla="*/ 188985 w 497517"/>
              <a:gd name="connsiteY1" fmla="*/ 0 h 8324714"/>
              <a:gd name="connsiteX2" fmla="*/ 497517 w 497517"/>
              <a:gd name="connsiteY2" fmla="*/ 8009049 h 8324714"/>
              <a:gd name="connsiteX3" fmla="*/ 0 w 497517"/>
              <a:gd name="connsiteY3" fmla="*/ 8324714 h 8324714"/>
              <a:gd name="connsiteX0" fmla="*/ 0 w 490944"/>
              <a:gd name="connsiteY0" fmla="*/ 8326181 h 8326181"/>
              <a:gd name="connsiteX1" fmla="*/ 182412 w 490944"/>
              <a:gd name="connsiteY1" fmla="*/ 0 h 8326181"/>
              <a:gd name="connsiteX2" fmla="*/ 490944 w 490944"/>
              <a:gd name="connsiteY2" fmla="*/ 8009049 h 8326181"/>
              <a:gd name="connsiteX3" fmla="*/ 0 w 490944"/>
              <a:gd name="connsiteY3" fmla="*/ 8326181 h 8326181"/>
              <a:gd name="connsiteX0" fmla="*/ 0 w 405211"/>
              <a:gd name="connsiteY0" fmla="*/ 8326181 h 8326181"/>
              <a:gd name="connsiteX1" fmla="*/ 182412 w 405211"/>
              <a:gd name="connsiteY1" fmla="*/ 0 h 8326181"/>
              <a:gd name="connsiteX2" fmla="*/ 405211 w 405211"/>
              <a:gd name="connsiteY2" fmla="*/ 6541663 h 8326181"/>
              <a:gd name="connsiteX3" fmla="*/ 0 w 405211"/>
              <a:gd name="connsiteY3" fmla="*/ 8326181 h 8326181"/>
              <a:gd name="connsiteX0" fmla="*/ 0 w 345636"/>
              <a:gd name="connsiteY0" fmla="*/ 6574087 h 6574087"/>
              <a:gd name="connsiteX1" fmla="*/ 122837 w 345636"/>
              <a:gd name="connsiteY1" fmla="*/ 0 h 6574087"/>
              <a:gd name="connsiteX2" fmla="*/ 345636 w 345636"/>
              <a:gd name="connsiteY2" fmla="*/ 6541663 h 6574087"/>
              <a:gd name="connsiteX3" fmla="*/ 0 w 345636"/>
              <a:gd name="connsiteY3" fmla="*/ 6574087 h 6574087"/>
              <a:gd name="connsiteX0" fmla="*/ 0 w 357354"/>
              <a:gd name="connsiteY0" fmla="*/ 6574087 h 6574087"/>
              <a:gd name="connsiteX1" fmla="*/ 122837 w 357354"/>
              <a:gd name="connsiteY1" fmla="*/ 0 h 6574087"/>
              <a:gd name="connsiteX2" fmla="*/ 357354 w 357354"/>
              <a:gd name="connsiteY2" fmla="*/ 6453246 h 6574087"/>
              <a:gd name="connsiteX3" fmla="*/ 0 w 357354"/>
              <a:gd name="connsiteY3" fmla="*/ 6574087 h 6574087"/>
              <a:gd name="connsiteX0" fmla="*/ 0 w 349034"/>
              <a:gd name="connsiteY0" fmla="*/ 6574087 h 6574087"/>
              <a:gd name="connsiteX1" fmla="*/ 122837 w 349034"/>
              <a:gd name="connsiteY1" fmla="*/ 0 h 6574087"/>
              <a:gd name="connsiteX2" fmla="*/ 349034 w 349034"/>
              <a:gd name="connsiteY2" fmla="*/ 6486293 h 6574087"/>
              <a:gd name="connsiteX3" fmla="*/ 0 w 349034"/>
              <a:gd name="connsiteY3" fmla="*/ 6574087 h 6574087"/>
              <a:gd name="connsiteX0" fmla="*/ 0 w 351437"/>
              <a:gd name="connsiteY0" fmla="*/ 6527799 h 6527799"/>
              <a:gd name="connsiteX1" fmla="*/ 125240 w 351437"/>
              <a:gd name="connsiteY1" fmla="*/ 0 h 6527799"/>
              <a:gd name="connsiteX2" fmla="*/ 351437 w 351437"/>
              <a:gd name="connsiteY2" fmla="*/ 6486293 h 6527799"/>
              <a:gd name="connsiteX3" fmla="*/ 0 w 351437"/>
              <a:gd name="connsiteY3" fmla="*/ 6527799 h 6527799"/>
              <a:gd name="connsiteX0" fmla="*/ 0 w 344875"/>
              <a:gd name="connsiteY0" fmla="*/ 6527799 h 6527799"/>
              <a:gd name="connsiteX1" fmla="*/ 125240 w 344875"/>
              <a:gd name="connsiteY1" fmla="*/ 0 h 6527799"/>
              <a:gd name="connsiteX2" fmla="*/ 344875 w 344875"/>
              <a:gd name="connsiteY2" fmla="*/ 6456528 h 6527799"/>
              <a:gd name="connsiteX3" fmla="*/ 0 w 344875"/>
              <a:gd name="connsiteY3" fmla="*/ 6527799 h 6527799"/>
            </a:gdLst>
            <a:ahLst/>
            <a:cxnLst>
              <a:cxn ang="0">
                <a:pos x="connsiteX0" y="connsiteY0"/>
              </a:cxn>
              <a:cxn ang="0">
                <a:pos x="connsiteX1" y="connsiteY1"/>
              </a:cxn>
              <a:cxn ang="0">
                <a:pos x="connsiteX2" y="connsiteY2"/>
              </a:cxn>
              <a:cxn ang="0">
                <a:pos x="connsiteX3" y="connsiteY3"/>
              </a:cxn>
            </a:cxnLst>
            <a:rect l="l" t="t" r="r" b="b"/>
            <a:pathLst>
              <a:path w="344875" h="6527799">
                <a:moveTo>
                  <a:pt x="0" y="6527799"/>
                </a:moveTo>
                <a:lnTo>
                  <a:pt x="125240" y="0"/>
                </a:lnTo>
                <a:lnTo>
                  <a:pt x="344875" y="6456528"/>
                </a:lnTo>
                <a:lnTo>
                  <a:pt x="0" y="6527799"/>
                </a:lnTo>
                <a:close/>
              </a:path>
            </a:pathLst>
          </a:cu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p:cNvSpPr>
            <a:spLocks noGrp="1"/>
          </p:cNvSpPr>
          <p:nvPr>
            <p:ph type="pic" sz="quarter" idx="10"/>
          </p:nvPr>
        </p:nvSpPr>
        <p:spPr>
          <a:xfrm>
            <a:off x="1813" y="7992"/>
            <a:ext cx="9232057" cy="6882691"/>
          </a:xfrm>
          <a:custGeom>
            <a:avLst/>
            <a:gdLst>
              <a:gd name="connsiteX0" fmla="*/ 0 w 12192000"/>
              <a:gd name="connsiteY0" fmla="*/ 0 h 4281292"/>
              <a:gd name="connsiteX1" fmla="*/ 12192000 w 12192000"/>
              <a:gd name="connsiteY1" fmla="*/ 0 h 4281292"/>
              <a:gd name="connsiteX2" fmla="*/ 12192000 w 12192000"/>
              <a:gd name="connsiteY2" fmla="*/ 4281292 h 4281292"/>
              <a:gd name="connsiteX3" fmla="*/ 0 w 12192000"/>
              <a:gd name="connsiteY3" fmla="*/ 4281292 h 4281292"/>
              <a:gd name="connsiteX4" fmla="*/ 0 w 12192000"/>
              <a:gd name="connsiteY4" fmla="*/ 0 h 4281292"/>
              <a:gd name="connsiteX0" fmla="*/ 0 w 12192000"/>
              <a:gd name="connsiteY0" fmla="*/ 0 h 6949335"/>
              <a:gd name="connsiteX1" fmla="*/ 12192000 w 12192000"/>
              <a:gd name="connsiteY1" fmla="*/ 0 h 6949335"/>
              <a:gd name="connsiteX2" fmla="*/ 10839189 w 12192000"/>
              <a:gd name="connsiteY2" fmla="*/ 6949335 h 6949335"/>
              <a:gd name="connsiteX3" fmla="*/ 0 w 12192000"/>
              <a:gd name="connsiteY3" fmla="*/ 4281292 h 6949335"/>
              <a:gd name="connsiteX4" fmla="*/ 0 w 12192000"/>
              <a:gd name="connsiteY4" fmla="*/ 0 h 6949335"/>
              <a:gd name="connsiteX0" fmla="*/ 0 w 12192000"/>
              <a:gd name="connsiteY0" fmla="*/ 0 h 6949335"/>
              <a:gd name="connsiteX1" fmla="*/ 12192000 w 12192000"/>
              <a:gd name="connsiteY1" fmla="*/ 0 h 6949335"/>
              <a:gd name="connsiteX2" fmla="*/ 10839189 w 12192000"/>
              <a:gd name="connsiteY2" fmla="*/ 6949335 h 6949335"/>
              <a:gd name="connsiteX3" fmla="*/ 2943616 w 12192000"/>
              <a:gd name="connsiteY3" fmla="*/ 6849127 h 6949335"/>
              <a:gd name="connsiteX4" fmla="*/ 0 w 12192000"/>
              <a:gd name="connsiteY4" fmla="*/ 0 h 6949335"/>
              <a:gd name="connsiteX0" fmla="*/ 4296428 w 9248384"/>
              <a:gd name="connsiteY0" fmla="*/ 0 h 6961861"/>
              <a:gd name="connsiteX1" fmla="*/ 9248384 w 9248384"/>
              <a:gd name="connsiteY1" fmla="*/ 12526 h 6961861"/>
              <a:gd name="connsiteX2" fmla="*/ 7895573 w 9248384"/>
              <a:gd name="connsiteY2" fmla="*/ 6961861 h 6961861"/>
              <a:gd name="connsiteX3" fmla="*/ 0 w 9248384"/>
              <a:gd name="connsiteY3" fmla="*/ 6861653 h 6961861"/>
              <a:gd name="connsiteX4" fmla="*/ 4296428 w 9248384"/>
              <a:gd name="connsiteY4" fmla="*/ 0 h 6961861"/>
              <a:gd name="connsiteX0" fmla="*/ 4296428 w 9253076"/>
              <a:gd name="connsiteY0" fmla="*/ 0 h 6961861"/>
              <a:gd name="connsiteX1" fmla="*/ 9248384 w 9253076"/>
              <a:gd name="connsiteY1" fmla="*/ 12526 h 6961861"/>
              <a:gd name="connsiteX2" fmla="*/ 9241860 w 9253076"/>
              <a:gd name="connsiteY2" fmla="*/ 496518 h 6961861"/>
              <a:gd name="connsiteX3" fmla="*/ 7895573 w 9253076"/>
              <a:gd name="connsiteY3" fmla="*/ 6961861 h 6961861"/>
              <a:gd name="connsiteX4" fmla="*/ 0 w 9253076"/>
              <a:gd name="connsiteY4" fmla="*/ 6861653 h 6961861"/>
              <a:gd name="connsiteX5" fmla="*/ 4296428 w 9253076"/>
              <a:gd name="connsiteY5" fmla="*/ 0 h 6961861"/>
              <a:gd name="connsiteX0" fmla="*/ 4296428 w 9258665"/>
              <a:gd name="connsiteY0" fmla="*/ 0 h 6961861"/>
              <a:gd name="connsiteX1" fmla="*/ 9248384 w 9258665"/>
              <a:gd name="connsiteY1" fmla="*/ 12526 h 6961861"/>
              <a:gd name="connsiteX2" fmla="*/ 9241860 w 9258665"/>
              <a:gd name="connsiteY2" fmla="*/ 496518 h 6961861"/>
              <a:gd name="connsiteX3" fmla="*/ 7895573 w 9258665"/>
              <a:gd name="connsiteY3" fmla="*/ 6961861 h 6961861"/>
              <a:gd name="connsiteX4" fmla="*/ 0 w 9258665"/>
              <a:gd name="connsiteY4" fmla="*/ 6861653 h 6961861"/>
              <a:gd name="connsiteX5" fmla="*/ 4296428 w 9258665"/>
              <a:gd name="connsiteY5" fmla="*/ 0 h 6961861"/>
              <a:gd name="connsiteX0" fmla="*/ 4296428 w 9248384"/>
              <a:gd name="connsiteY0" fmla="*/ 0 h 6961861"/>
              <a:gd name="connsiteX1" fmla="*/ 9248384 w 9248384"/>
              <a:gd name="connsiteY1" fmla="*/ 12526 h 6961861"/>
              <a:gd name="connsiteX2" fmla="*/ 9241860 w 9248384"/>
              <a:gd name="connsiteY2" fmla="*/ 496518 h 6961861"/>
              <a:gd name="connsiteX3" fmla="*/ 7895573 w 9248384"/>
              <a:gd name="connsiteY3" fmla="*/ 6961861 h 6961861"/>
              <a:gd name="connsiteX4" fmla="*/ 0 w 9248384"/>
              <a:gd name="connsiteY4" fmla="*/ 6861653 h 6961861"/>
              <a:gd name="connsiteX5" fmla="*/ 4296428 w 9248384"/>
              <a:gd name="connsiteY5" fmla="*/ 0 h 6961861"/>
              <a:gd name="connsiteX0" fmla="*/ 4296428 w 9248384"/>
              <a:gd name="connsiteY0" fmla="*/ 0 h 6911061"/>
              <a:gd name="connsiteX1" fmla="*/ 9248384 w 9248384"/>
              <a:gd name="connsiteY1" fmla="*/ 12526 h 6911061"/>
              <a:gd name="connsiteX2" fmla="*/ 9241860 w 9248384"/>
              <a:gd name="connsiteY2" fmla="*/ 496518 h 6911061"/>
              <a:gd name="connsiteX3" fmla="*/ 7933673 w 9248384"/>
              <a:gd name="connsiteY3" fmla="*/ 6911061 h 6911061"/>
              <a:gd name="connsiteX4" fmla="*/ 0 w 9248384"/>
              <a:gd name="connsiteY4" fmla="*/ 6861653 h 6911061"/>
              <a:gd name="connsiteX5" fmla="*/ 4296428 w 9248384"/>
              <a:gd name="connsiteY5" fmla="*/ 0 h 6911061"/>
              <a:gd name="connsiteX0" fmla="*/ 4296428 w 9248384"/>
              <a:gd name="connsiteY0" fmla="*/ 0 h 6872961"/>
              <a:gd name="connsiteX1" fmla="*/ 9248384 w 9248384"/>
              <a:gd name="connsiteY1" fmla="*/ 12526 h 6872961"/>
              <a:gd name="connsiteX2" fmla="*/ 9241860 w 9248384"/>
              <a:gd name="connsiteY2" fmla="*/ 496518 h 6872961"/>
              <a:gd name="connsiteX3" fmla="*/ 7946373 w 9248384"/>
              <a:gd name="connsiteY3" fmla="*/ 6872961 h 6872961"/>
              <a:gd name="connsiteX4" fmla="*/ 0 w 9248384"/>
              <a:gd name="connsiteY4" fmla="*/ 6861653 h 6872961"/>
              <a:gd name="connsiteX5" fmla="*/ 4296428 w 9248384"/>
              <a:gd name="connsiteY5" fmla="*/ 0 h 6872961"/>
              <a:gd name="connsiteX0" fmla="*/ 4296428 w 9429359"/>
              <a:gd name="connsiteY0" fmla="*/ 0 h 6872961"/>
              <a:gd name="connsiteX1" fmla="*/ 9429359 w 9429359"/>
              <a:gd name="connsiteY1" fmla="*/ 3001 h 6872961"/>
              <a:gd name="connsiteX2" fmla="*/ 9241860 w 9429359"/>
              <a:gd name="connsiteY2" fmla="*/ 496518 h 6872961"/>
              <a:gd name="connsiteX3" fmla="*/ 7946373 w 9429359"/>
              <a:gd name="connsiteY3" fmla="*/ 6872961 h 6872961"/>
              <a:gd name="connsiteX4" fmla="*/ 0 w 9429359"/>
              <a:gd name="connsiteY4" fmla="*/ 6861653 h 6872961"/>
              <a:gd name="connsiteX5" fmla="*/ 4296428 w 9429359"/>
              <a:gd name="connsiteY5" fmla="*/ 0 h 6872961"/>
              <a:gd name="connsiteX0" fmla="*/ 4296428 w 9429359"/>
              <a:gd name="connsiteY0" fmla="*/ 0 h 6872961"/>
              <a:gd name="connsiteX1" fmla="*/ 9429359 w 9429359"/>
              <a:gd name="connsiteY1" fmla="*/ 3001 h 6872961"/>
              <a:gd name="connsiteX2" fmla="*/ 9241860 w 9429359"/>
              <a:gd name="connsiteY2" fmla="*/ 496518 h 6872961"/>
              <a:gd name="connsiteX3" fmla="*/ 7946373 w 9429359"/>
              <a:gd name="connsiteY3" fmla="*/ 6872961 h 6872961"/>
              <a:gd name="connsiteX4" fmla="*/ 0 w 9429359"/>
              <a:gd name="connsiteY4" fmla="*/ 6861653 h 6872961"/>
              <a:gd name="connsiteX5" fmla="*/ 4296428 w 9429359"/>
              <a:gd name="connsiteY5" fmla="*/ 0 h 6872961"/>
              <a:gd name="connsiteX0" fmla="*/ 4296428 w 9362684"/>
              <a:gd name="connsiteY0" fmla="*/ 6524 h 6879485"/>
              <a:gd name="connsiteX1" fmla="*/ 9362684 w 9362684"/>
              <a:gd name="connsiteY1" fmla="*/ 0 h 6879485"/>
              <a:gd name="connsiteX2" fmla="*/ 9241860 w 9362684"/>
              <a:gd name="connsiteY2" fmla="*/ 503042 h 6879485"/>
              <a:gd name="connsiteX3" fmla="*/ 7946373 w 9362684"/>
              <a:gd name="connsiteY3" fmla="*/ 6879485 h 6879485"/>
              <a:gd name="connsiteX4" fmla="*/ 0 w 9362684"/>
              <a:gd name="connsiteY4" fmla="*/ 6868177 h 6879485"/>
              <a:gd name="connsiteX5" fmla="*/ 4296428 w 9362684"/>
              <a:gd name="connsiteY5" fmla="*/ 6524 h 6879485"/>
              <a:gd name="connsiteX0" fmla="*/ 4296428 w 9362684"/>
              <a:gd name="connsiteY0" fmla="*/ 6524 h 6879485"/>
              <a:gd name="connsiteX1" fmla="*/ 9362684 w 9362684"/>
              <a:gd name="connsiteY1" fmla="*/ 0 h 6879485"/>
              <a:gd name="connsiteX2" fmla="*/ 9241860 w 9362684"/>
              <a:gd name="connsiteY2" fmla="*/ 503042 h 6879485"/>
              <a:gd name="connsiteX3" fmla="*/ 7946373 w 9362684"/>
              <a:gd name="connsiteY3" fmla="*/ 6879485 h 6879485"/>
              <a:gd name="connsiteX4" fmla="*/ 0 w 9362684"/>
              <a:gd name="connsiteY4" fmla="*/ 6868177 h 6879485"/>
              <a:gd name="connsiteX5" fmla="*/ 4296428 w 9362684"/>
              <a:gd name="connsiteY5" fmla="*/ 6524 h 6879485"/>
              <a:gd name="connsiteX0" fmla="*/ 4296428 w 9362684"/>
              <a:gd name="connsiteY0" fmla="*/ 6524 h 6879485"/>
              <a:gd name="connsiteX1" fmla="*/ 9362684 w 9362684"/>
              <a:gd name="connsiteY1" fmla="*/ 0 h 6879485"/>
              <a:gd name="connsiteX2" fmla="*/ 9241860 w 9362684"/>
              <a:gd name="connsiteY2" fmla="*/ 503042 h 6879485"/>
              <a:gd name="connsiteX3" fmla="*/ 7946373 w 9362684"/>
              <a:gd name="connsiteY3" fmla="*/ 6879485 h 6879485"/>
              <a:gd name="connsiteX4" fmla="*/ 0 w 9362684"/>
              <a:gd name="connsiteY4" fmla="*/ 6868177 h 6879485"/>
              <a:gd name="connsiteX5" fmla="*/ 4296428 w 9362684"/>
              <a:gd name="connsiteY5" fmla="*/ 6524 h 6879485"/>
              <a:gd name="connsiteX0" fmla="*/ 4296428 w 9620923"/>
              <a:gd name="connsiteY0" fmla="*/ 6524 h 6879485"/>
              <a:gd name="connsiteX1" fmla="*/ 9362684 w 9620923"/>
              <a:gd name="connsiteY1" fmla="*/ 0 h 6879485"/>
              <a:gd name="connsiteX2" fmla="*/ 7946373 w 9620923"/>
              <a:gd name="connsiteY2" fmla="*/ 6879485 h 6879485"/>
              <a:gd name="connsiteX3" fmla="*/ 0 w 9620923"/>
              <a:gd name="connsiteY3" fmla="*/ 6868177 h 6879485"/>
              <a:gd name="connsiteX4" fmla="*/ 4296428 w 9620923"/>
              <a:gd name="connsiteY4" fmla="*/ 6524 h 6879485"/>
              <a:gd name="connsiteX0" fmla="*/ 4296428 w 9362684"/>
              <a:gd name="connsiteY0" fmla="*/ 6524 h 6879485"/>
              <a:gd name="connsiteX1" fmla="*/ 9362684 w 9362684"/>
              <a:gd name="connsiteY1" fmla="*/ 0 h 6879485"/>
              <a:gd name="connsiteX2" fmla="*/ 7946373 w 9362684"/>
              <a:gd name="connsiteY2" fmla="*/ 6879485 h 6879485"/>
              <a:gd name="connsiteX3" fmla="*/ 0 w 9362684"/>
              <a:gd name="connsiteY3" fmla="*/ 6868177 h 6879485"/>
              <a:gd name="connsiteX4" fmla="*/ 4296428 w 9362684"/>
              <a:gd name="connsiteY4" fmla="*/ 6524 h 6879485"/>
              <a:gd name="connsiteX0" fmla="*/ 4296428 w 9362684"/>
              <a:gd name="connsiteY0" fmla="*/ 6524 h 6879485"/>
              <a:gd name="connsiteX1" fmla="*/ 9362684 w 9362684"/>
              <a:gd name="connsiteY1" fmla="*/ 0 h 6879485"/>
              <a:gd name="connsiteX2" fmla="*/ 7946373 w 9362684"/>
              <a:gd name="connsiteY2" fmla="*/ 6879485 h 6879485"/>
              <a:gd name="connsiteX3" fmla="*/ 0 w 9362684"/>
              <a:gd name="connsiteY3" fmla="*/ 6868177 h 6879485"/>
              <a:gd name="connsiteX4" fmla="*/ 4296428 w 9362684"/>
              <a:gd name="connsiteY4" fmla="*/ 6524 h 6879485"/>
              <a:gd name="connsiteX0" fmla="*/ 4296428 w 9362684"/>
              <a:gd name="connsiteY0" fmla="*/ 6524 h 6879485"/>
              <a:gd name="connsiteX1" fmla="*/ 9362684 w 9362684"/>
              <a:gd name="connsiteY1" fmla="*/ 0 h 6879485"/>
              <a:gd name="connsiteX2" fmla="*/ 7946373 w 9362684"/>
              <a:gd name="connsiteY2" fmla="*/ 6879485 h 6879485"/>
              <a:gd name="connsiteX3" fmla="*/ 0 w 9362684"/>
              <a:gd name="connsiteY3" fmla="*/ 6868177 h 6879485"/>
              <a:gd name="connsiteX4" fmla="*/ 4296428 w 9362684"/>
              <a:gd name="connsiteY4" fmla="*/ 6524 h 6879485"/>
              <a:gd name="connsiteX0" fmla="*/ 4296428 w 9696513"/>
              <a:gd name="connsiteY0" fmla="*/ 6524 h 6879485"/>
              <a:gd name="connsiteX1" fmla="*/ 9696513 w 9696513"/>
              <a:gd name="connsiteY1" fmla="*/ 0 h 6879485"/>
              <a:gd name="connsiteX2" fmla="*/ 7946373 w 9696513"/>
              <a:gd name="connsiteY2" fmla="*/ 6879485 h 6879485"/>
              <a:gd name="connsiteX3" fmla="*/ 0 w 9696513"/>
              <a:gd name="connsiteY3" fmla="*/ 6868177 h 6879485"/>
              <a:gd name="connsiteX4" fmla="*/ 4296428 w 9696513"/>
              <a:gd name="connsiteY4" fmla="*/ 6524 h 6879485"/>
              <a:gd name="connsiteX0" fmla="*/ 4296428 w 9696513"/>
              <a:gd name="connsiteY0" fmla="*/ 6524 h 6879485"/>
              <a:gd name="connsiteX1" fmla="*/ 9696513 w 9696513"/>
              <a:gd name="connsiteY1" fmla="*/ 0 h 6879485"/>
              <a:gd name="connsiteX2" fmla="*/ 7946373 w 9696513"/>
              <a:gd name="connsiteY2" fmla="*/ 6879485 h 6879485"/>
              <a:gd name="connsiteX3" fmla="*/ 0 w 9696513"/>
              <a:gd name="connsiteY3" fmla="*/ 6868177 h 6879485"/>
              <a:gd name="connsiteX4" fmla="*/ 4296428 w 9696513"/>
              <a:gd name="connsiteY4" fmla="*/ 6524 h 6879485"/>
              <a:gd name="connsiteX0" fmla="*/ 4296428 w 9696513"/>
              <a:gd name="connsiteY0" fmla="*/ 6524 h 6879485"/>
              <a:gd name="connsiteX1" fmla="*/ 9696513 w 9696513"/>
              <a:gd name="connsiteY1" fmla="*/ 0 h 6879485"/>
              <a:gd name="connsiteX2" fmla="*/ 7946373 w 9696513"/>
              <a:gd name="connsiteY2" fmla="*/ 6879485 h 6879485"/>
              <a:gd name="connsiteX3" fmla="*/ 0 w 9696513"/>
              <a:gd name="connsiteY3" fmla="*/ 6868177 h 6879485"/>
              <a:gd name="connsiteX4" fmla="*/ 4296428 w 9696513"/>
              <a:gd name="connsiteY4" fmla="*/ 6524 h 6879485"/>
              <a:gd name="connsiteX0" fmla="*/ 4296428 w 9696513"/>
              <a:gd name="connsiteY0" fmla="*/ 6524 h 6879485"/>
              <a:gd name="connsiteX1" fmla="*/ 9696513 w 9696513"/>
              <a:gd name="connsiteY1" fmla="*/ 0 h 6879485"/>
              <a:gd name="connsiteX2" fmla="*/ 6886830 w 9696513"/>
              <a:gd name="connsiteY2" fmla="*/ 6879485 h 6879485"/>
              <a:gd name="connsiteX3" fmla="*/ 0 w 9696513"/>
              <a:gd name="connsiteY3" fmla="*/ 6868177 h 6879485"/>
              <a:gd name="connsiteX4" fmla="*/ 4296428 w 9696513"/>
              <a:gd name="connsiteY4" fmla="*/ 6524 h 6879485"/>
              <a:gd name="connsiteX0" fmla="*/ 4296428 w 9696513"/>
              <a:gd name="connsiteY0" fmla="*/ 6524 h 6879485"/>
              <a:gd name="connsiteX1" fmla="*/ 9696513 w 9696513"/>
              <a:gd name="connsiteY1" fmla="*/ 0 h 6879485"/>
              <a:gd name="connsiteX2" fmla="*/ 6886830 w 9696513"/>
              <a:gd name="connsiteY2" fmla="*/ 6879485 h 6879485"/>
              <a:gd name="connsiteX3" fmla="*/ 0 w 9696513"/>
              <a:gd name="connsiteY3" fmla="*/ 6868177 h 6879485"/>
              <a:gd name="connsiteX4" fmla="*/ 4296428 w 9696513"/>
              <a:gd name="connsiteY4" fmla="*/ 6524 h 6879485"/>
              <a:gd name="connsiteX0" fmla="*/ 4296428 w 9696513"/>
              <a:gd name="connsiteY0" fmla="*/ 6524 h 6879485"/>
              <a:gd name="connsiteX1" fmla="*/ 9696513 w 9696513"/>
              <a:gd name="connsiteY1" fmla="*/ 0 h 6879485"/>
              <a:gd name="connsiteX2" fmla="*/ 6886830 w 9696513"/>
              <a:gd name="connsiteY2" fmla="*/ 6879485 h 6879485"/>
              <a:gd name="connsiteX3" fmla="*/ 0 w 9696513"/>
              <a:gd name="connsiteY3" fmla="*/ 6868177 h 6879485"/>
              <a:gd name="connsiteX4" fmla="*/ 4296428 w 9696513"/>
              <a:gd name="connsiteY4" fmla="*/ 6524 h 6879485"/>
              <a:gd name="connsiteX0" fmla="*/ 1727399 w 9696513"/>
              <a:gd name="connsiteY0" fmla="*/ 35553 h 6879485"/>
              <a:gd name="connsiteX1" fmla="*/ 9696513 w 9696513"/>
              <a:gd name="connsiteY1" fmla="*/ 0 h 6879485"/>
              <a:gd name="connsiteX2" fmla="*/ 6886830 w 9696513"/>
              <a:gd name="connsiteY2" fmla="*/ 6879485 h 6879485"/>
              <a:gd name="connsiteX3" fmla="*/ 0 w 9696513"/>
              <a:gd name="connsiteY3" fmla="*/ 6868177 h 6879485"/>
              <a:gd name="connsiteX4" fmla="*/ 1727399 w 9696513"/>
              <a:gd name="connsiteY4" fmla="*/ 35553 h 6879485"/>
              <a:gd name="connsiteX0" fmla="*/ 827514 w 8796628"/>
              <a:gd name="connsiteY0" fmla="*/ 35553 h 6879485"/>
              <a:gd name="connsiteX1" fmla="*/ 8796628 w 8796628"/>
              <a:gd name="connsiteY1" fmla="*/ 0 h 6879485"/>
              <a:gd name="connsiteX2" fmla="*/ 5986945 w 8796628"/>
              <a:gd name="connsiteY2" fmla="*/ 6879485 h 6879485"/>
              <a:gd name="connsiteX3" fmla="*/ 0 w 8796628"/>
              <a:gd name="connsiteY3" fmla="*/ 6752063 h 6879485"/>
              <a:gd name="connsiteX4" fmla="*/ 827514 w 8796628"/>
              <a:gd name="connsiteY4" fmla="*/ 35553 h 6879485"/>
              <a:gd name="connsiteX0" fmla="*/ 1277457 w 9246571"/>
              <a:gd name="connsiteY0" fmla="*/ 35553 h 6879485"/>
              <a:gd name="connsiteX1" fmla="*/ 9246571 w 9246571"/>
              <a:gd name="connsiteY1" fmla="*/ 0 h 6879485"/>
              <a:gd name="connsiteX2" fmla="*/ 6436888 w 9246571"/>
              <a:gd name="connsiteY2" fmla="*/ 6879485 h 6879485"/>
              <a:gd name="connsiteX3" fmla="*/ 0 w 9246571"/>
              <a:gd name="connsiteY3" fmla="*/ 6868178 h 6879485"/>
              <a:gd name="connsiteX4" fmla="*/ 1277457 w 9246571"/>
              <a:gd name="connsiteY4" fmla="*/ 35553 h 6879485"/>
              <a:gd name="connsiteX0" fmla="*/ 1277457 w 9246571"/>
              <a:gd name="connsiteY0" fmla="*/ 35553 h 6897206"/>
              <a:gd name="connsiteX1" fmla="*/ 9246571 w 9246571"/>
              <a:gd name="connsiteY1" fmla="*/ 0 h 6897206"/>
              <a:gd name="connsiteX2" fmla="*/ 6436888 w 9246571"/>
              <a:gd name="connsiteY2" fmla="*/ 6879485 h 6897206"/>
              <a:gd name="connsiteX3" fmla="*/ 0 w 9246571"/>
              <a:gd name="connsiteY3" fmla="*/ 6897206 h 6897206"/>
              <a:gd name="connsiteX4" fmla="*/ 1277457 w 9246571"/>
              <a:gd name="connsiteY4" fmla="*/ 35553 h 6897206"/>
              <a:gd name="connsiteX0" fmla="*/ 1277457 w 9246571"/>
              <a:gd name="connsiteY0" fmla="*/ 35553 h 6897206"/>
              <a:gd name="connsiteX1" fmla="*/ 9246571 w 9246571"/>
              <a:gd name="connsiteY1" fmla="*/ 0 h 6897206"/>
              <a:gd name="connsiteX2" fmla="*/ 5609573 w 9246571"/>
              <a:gd name="connsiteY2" fmla="*/ 6821428 h 6897206"/>
              <a:gd name="connsiteX3" fmla="*/ 0 w 9246571"/>
              <a:gd name="connsiteY3" fmla="*/ 6897206 h 6897206"/>
              <a:gd name="connsiteX4" fmla="*/ 1277457 w 9246571"/>
              <a:gd name="connsiteY4" fmla="*/ 35553 h 6897206"/>
              <a:gd name="connsiteX0" fmla="*/ 1277457 w 9246571"/>
              <a:gd name="connsiteY0" fmla="*/ 35553 h 6897206"/>
              <a:gd name="connsiteX1" fmla="*/ 9246571 w 9246571"/>
              <a:gd name="connsiteY1" fmla="*/ 0 h 6897206"/>
              <a:gd name="connsiteX2" fmla="*/ 4332316 w 9246571"/>
              <a:gd name="connsiteY2" fmla="*/ 6850457 h 6897206"/>
              <a:gd name="connsiteX3" fmla="*/ 0 w 9246571"/>
              <a:gd name="connsiteY3" fmla="*/ 6897206 h 6897206"/>
              <a:gd name="connsiteX4" fmla="*/ 1277457 w 9246571"/>
              <a:gd name="connsiteY4" fmla="*/ 35553 h 6897206"/>
              <a:gd name="connsiteX0" fmla="*/ 1277457 w 9246571"/>
              <a:gd name="connsiteY0" fmla="*/ 35553 h 6897206"/>
              <a:gd name="connsiteX1" fmla="*/ 9246571 w 9246571"/>
              <a:gd name="connsiteY1" fmla="*/ 0 h 6897206"/>
              <a:gd name="connsiteX2" fmla="*/ 4941916 w 9246571"/>
              <a:gd name="connsiteY2" fmla="*/ 6894000 h 6897206"/>
              <a:gd name="connsiteX3" fmla="*/ 0 w 9246571"/>
              <a:gd name="connsiteY3" fmla="*/ 6897206 h 6897206"/>
              <a:gd name="connsiteX4" fmla="*/ 1277457 w 9246571"/>
              <a:gd name="connsiteY4" fmla="*/ 35553 h 6897206"/>
              <a:gd name="connsiteX0" fmla="*/ 1277457 w 8288628"/>
              <a:gd name="connsiteY0" fmla="*/ 6524 h 6868177"/>
              <a:gd name="connsiteX1" fmla="*/ 8288628 w 8288628"/>
              <a:gd name="connsiteY1" fmla="*/ 0 h 6868177"/>
              <a:gd name="connsiteX2" fmla="*/ 4941916 w 8288628"/>
              <a:gd name="connsiteY2" fmla="*/ 6864971 h 6868177"/>
              <a:gd name="connsiteX3" fmla="*/ 0 w 8288628"/>
              <a:gd name="connsiteY3" fmla="*/ 6868177 h 6868177"/>
              <a:gd name="connsiteX4" fmla="*/ 1277457 w 8288628"/>
              <a:gd name="connsiteY4" fmla="*/ 6524 h 6868177"/>
              <a:gd name="connsiteX0" fmla="*/ 1277457 w 9232057"/>
              <a:gd name="connsiteY0" fmla="*/ 21038 h 6882691"/>
              <a:gd name="connsiteX1" fmla="*/ 9232057 w 9232057"/>
              <a:gd name="connsiteY1" fmla="*/ 0 h 6882691"/>
              <a:gd name="connsiteX2" fmla="*/ 4941916 w 9232057"/>
              <a:gd name="connsiteY2" fmla="*/ 6879485 h 6882691"/>
              <a:gd name="connsiteX3" fmla="*/ 0 w 9232057"/>
              <a:gd name="connsiteY3" fmla="*/ 6882691 h 6882691"/>
              <a:gd name="connsiteX4" fmla="*/ 1277457 w 9232057"/>
              <a:gd name="connsiteY4" fmla="*/ 21038 h 6882691"/>
              <a:gd name="connsiteX0" fmla="*/ 1277457 w 9232057"/>
              <a:gd name="connsiteY0" fmla="*/ 21038 h 6882691"/>
              <a:gd name="connsiteX1" fmla="*/ 9232057 w 9232057"/>
              <a:gd name="connsiteY1" fmla="*/ 0 h 6882691"/>
              <a:gd name="connsiteX2" fmla="*/ 4941916 w 9232057"/>
              <a:gd name="connsiteY2" fmla="*/ 6879485 h 6882691"/>
              <a:gd name="connsiteX3" fmla="*/ 0 w 9232057"/>
              <a:gd name="connsiteY3" fmla="*/ 6882691 h 6882691"/>
              <a:gd name="connsiteX4" fmla="*/ 1277457 w 9232057"/>
              <a:gd name="connsiteY4" fmla="*/ 21038 h 6882691"/>
              <a:gd name="connsiteX0" fmla="*/ 1277457 w 9232057"/>
              <a:gd name="connsiteY0" fmla="*/ 21038 h 6882691"/>
              <a:gd name="connsiteX1" fmla="*/ 9232057 w 9232057"/>
              <a:gd name="connsiteY1" fmla="*/ 0 h 6882691"/>
              <a:gd name="connsiteX2" fmla="*/ 4941916 w 9232057"/>
              <a:gd name="connsiteY2" fmla="*/ 6879485 h 6882691"/>
              <a:gd name="connsiteX3" fmla="*/ 0 w 9232057"/>
              <a:gd name="connsiteY3" fmla="*/ 6882691 h 6882691"/>
              <a:gd name="connsiteX4" fmla="*/ 1277457 w 9232057"/>
              <a:gd name="connsiteY4" fmla="*/ 21038 h 6882691"/>
              <a:gd name="connsiteX0" fmla="*/ 1277457 w 9232057"/>
              <a:gd name="connsiteY0" fmla="*/ 21038 h 6882691"/>
              <a:gd name="connsiteX1" fmla="*/ 9232057 w 9232057"/>
              <a:gd name="connsiteY1" fmla="*/ 0 h 6882691"/>
              <a:gd name="connsiteX2" fmla="*/ 4941916 w 9232057"/>
              <a:gd name="connsiteY2" fmla="*/ 6879485 h 6882691"/>
              <a:gd name="connsiteX3" fmla="*/ 0 w 9232057"/>
              <a:gd name="connsiteY3" fmla="*/ 6882691 h 6882691"/>
              <a:gd name="connsiteX4" fmla="*/ 27216 w 9232057"/>
              <a:gd name="connsiteY4" fmla="*/ 6392808 h 6882691"/>
              <a:gd name="connsiteX5" fmla="*/ 1277457 w 9232057"/>
              <a:gd name="connsiteY5" fmla="*/ 21038 h 6882691"/>
              <a:gd name="connsiteX0" fmla="*/ 1277457 w 9232057"/>
              <a:gd name="connsiteY0" fmla="*/ 21038 h 6882691"/>
              <a:gd name="connsiteX1" fmla="*/ 9232057 w 9232057"/>
              <a:gd name="connsiteY1" fmla="*/ 0 h 6882691"/>
              <a:gd name="connsiteX2" fmla="*/ 4941916 w 9232057"/>
              <a:gd name="connsiteY2" fmla="*/ 6879485 h 6882691"/>
              <a:gd name="connsiteX3" fmla="*/ 0 w 9232057"/>
              <a:gd name="connsiteY3" fmla="*/ 6882691 h 6882691"/>
              <a:gd name="connsiteX4" fmla="*/ 27216 w 9232057"/>
              <a:gd name="connsiteY4" fmla="*/ 6392808 h 6882691"/>
              <a:gd name="connsiteX5" fmla="*/ 1277457 w 9232057"/>
              <a:gd name="connsiteY5" fmla="*/ 21038 h 6882691"/>
              <a:gd name="connsiteX0" fmla="*/ 1277457 w 9232057"/>
              <a:gd name="connsiteY0" fmla="*/ 21038 h 6882691"/>
              <a:gd name="connsiteX1" fmla="*/ 9232057 w 9232057"/>
              <a:gd name="connsiteY1" fmla="*/ 0 h 6882691"/>
              <a:gd name="connsiteX2" fmla="*/ 4941916 w 9232057"/>
              <a:gd name="connsiteY2" fmla="*/ 6879485 h 6882691"/>
              <a:gd name="connsiteX3" fmla="*/ 0 w 9232057"/>
              <a:gd name="connsiteY3" fmla="*/ 6882691 h 6882691"/>
              <a:gd name="connsiteX4" fmla="*/ 27216 w 9232057"/>
              <a:gd name="connsiteY4" fmla="*/ 6392808 h 6882691"/>
              <a:gd name="connsiteX5" fmla="*/ 1277457 w 9232057"/>
              <a:gd name="connsiteY5" fmla="*/ 21038 h 688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32057" h="6882691">
                <a:moveTo>
                  <a:pt x="1277457" y="21038"/>
                </a:moveTo>
                <a:lnTo>
                  <a:pt x="9232057" y="0"/>
                </a:lnTo>
                <a:cubicBezTo>
                  <a:pt x="4721193" y="7214278"/>
                  <a:pt x="9348978" y="-136241"/>
                  <a:pt x="4941916" y="6879485"/>
                </a:cubicBezTo>
                <a:lnTo>
                  <a:pt x="0" y="6882691"/>
                </a:lnTo>
                <a:cubicBezTo>
                  <a:pt x="18747" y="6138825"/>
                  <a:pt x="8469" y="7078617"/>
                  <a:pt x="27216" y="6392808"/>
                </a:cubicBezTo>
                <a:lnTo>
                  <a:pt x="1277457" y="21038"/>
                </a:lnTo>
                <a:close/>
              </a:path>
            </a:pathLst>
          </a:custGeom>
          <a:solidFill>
            <a:schemeClr val="bg1">
              <a:lumMod val="95000"/>
            </a:schemeClr>
          </a:solidFill>
        </p:spPr>
        <p:txBody>
          <a:bodyPr/>
          <a:lstStyle>
            <a:lvl1pPr marL="0" indent="0" algn="ctr">
              <a:buNone/>
              <a:defRPr sz="1600"/>
            </a:lvl1pPr>
          </a:lstStyle>
          <a:p>
            <a:endParaRPr lang="en-US" dirty="0"/>
          </a:p>
        </p:txBody>
      </p:sp>
      <p:cxnSp>
        <p:nvCxnSpPr>
          <p:cNvPr id="10" name="Straight Connector 9"/>
          <p:cNvCxnSpPr>
            <a:stCxn id="2" idx="1"/>
          </p:cNvCxnSpPr>
          <p:nvPr userDrawn="1"/>
        </p:nvCxnSpPr>
        <p:spPr>
          <a:xfrm flipH="1">
            <a:off x="8589628" y="-53164"/>
            <a:ext cx="707080" cy="15101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flipH="1">
            <a:off x="84116" y="-2515"/>
            <a:ext cx="938050" cy="637095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5526013" y="-74560"/>
            <a:ext cx="3650154" cy="694516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3271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4" name="Picture Placeholder 5"/>
          <p:cNvSpPr>
            <a:spLocks noGrp="1"/>
          </p:cNvSpPr>
          <p:nvPr>
            <p:ph type="pic" sz="quarter" idx="10"/>
          </p:nvPr>
        </p:nvSpPr>
        <p:spPr>
          <a:xfrm>
            <a:off x="-38100" y="2554082"/>
            <a:ext cx="3048000" cy="1382919"/>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15" name="Picture Placeholder 5"/>
          <p:cNvSpPr>
            <a:spLocks noGrp="1"/>
          </p:cNvSpPr>
          <p:nvPr>
            <p:ph type="pic" sz="quarter" idx="18"/>
          </p:nvPr>
        </p:nvSpPr>
        <p:spPr>
          <a:xfrm>
            <a:off x="3009900" y="2554082"/>
            <a:ext cx="3048000" cy="1382919"/>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16" name="Picture Placeholder 5"/>
          <p:cNvSpPr>
            <a:spLocks noGrp="1"/>
          </p:cNvSpPr>
          <p:nvPr>
            <p:ph type="pic" sz="quarter" idx="19"/>
          </p:nvPr>
        </p:nvSpPr>
        <p:spPr>
          <a:xfrm>
            <a:off x="6045200" y="2554082"/>
            <a:ext cx="3048000" cy="1382919"/>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17" name="Picture Placeholder 5"/>
          <p:cNvSpPr>
            <a:spLocks noGrp="1"/>
          </p:cNvSpPr>
          <p:nvPr>
            <p:ph type="pic" sz="quarter" idx="20"/>
          </p:nvPr>
        </p:nvSpPr>
        <p:spPr>
          <a:xfrm>
            <a:off x="9093200" y="2554082"/>
            <a:ext cx="3133713" cy="1382919"/>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18"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19"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1299787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8"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19"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8" name="Picture Placeholder 5"/>
          <p:cNvSpPr>
            <a:spLocks noGrp="1"/>
          </p:cNvSpPr>
          <p:nvPr>
            <p:ph type="pic" sz="quarter" idx="10"/>
          </p:nvPr>
        </p:nvSpPr>
        <p:spPr>
          <a:xfrm>
            <a:off x="546101" y="1701800"/>
            <a:ext cx="11036300" cy="24384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9" name="Text Placeholder 6"/>
          <p:cNvSpPr>
            <a:spLocks noGrp="1"/>
          </p:cNvSpPr>
          <p:nvPr>
            <p:ph type="body" sz="quarter" idx="16" hasCustomPrompt="1"/>
          </p:nvPr>
        </p:nvSpPr>
        <p:spPr>
          <a:xfrm>
            <a:off x="444501" y="4787901"/>
            <a:ext cx="2603500" cy="406400"/>
          </a:xfrm>
          <a:prstGeom prst="rect">
            <a:avLst/>
          </a:prstGeom>
        </p:spPr>
        <p:txBody>
          <a:bodyPr/>
          <a:lstStyle>
            <a:lvl1pPr marL="0" indent="0" algn="l">
              <a:buNone/>
              <a:defRPr sz="1867" b="1">
                <a:solidFill>
                  <a:schemeClr val="accent2"/>
                </a:solidFill>
              </a:defRPr>
            </a:lvl1pPr>
          </a:lstStyle>
          <a:p>
            <a:pPr lvl="0"/>
            <a:r>
              <a:rPr lang="en-US" dirty="0"/>
              <a:t>Title</a:t>
            </a:r>
          </a:p>
        </p:txBody>
      </p:sp>
      <p:sp>
        <p:nvSpPr>
          <p:cNvPr id="10" name="Text Placeholder 7"/>
          <p:cNvSpPr>
            <a:spLocks noGrp="1"/>
          </p:cNvSpPr>
          <p:nvPr>
            <p:ph type="body" sz="quarter" idx="22" hasCustomPrompt="1"/>
          </p:nvPr>
        </p:nvSpPr>
        <p:spPr>
          <a:xfrm>
            <a:off x="444501" y="5092701"/>
            <a:ext cx="2603500" cy="1079500"/>
          </a:xfrm>
          <a:prstGeom prst="rect">
            <a:avLst/>
          </a:prstGeom>
        </p:spPr>
        <p:txBody>
          <a:bodyPr/>
          <a:lstStyle>
            <a:lvl1pPr marL="0" indent="0" algn="l">
              <a:buNone/>
              <a:defRPr sz="1400">
                <a:solidFill>
                  <a:schemeClr val="tx1">
                    <a:lumMod val="85000"/>
                    <a:lumOff val="15000"/>
                  </a:schemeClr>
                </a:solidFill>
              </a:defRPr>
            </a:lvl1pPr>
          </a:lstStyle>
          <a:p>
            <a:pPr lvl="0"/>
            <a:r>
              <a:rPr lang="en-US" dirty="0"/>
              <a:t>Text here</a:t>
            </a:r>
          </a:p>
        </p:txBody>
      </p:sp>
      <p:sp>
        <p:nvSpPr>
          <p:cNvPr id="11" name="Text Placeholder 7"/>
          <p:cNvSpPr>
            <a:spLocks noGrp="1"/>
          </p:cNvSpPr>
          <p:nvPr>
            <p:ph type="body" sz="quarter" idx="32" hasCustomPrompt="1"/>
          </p:nvPr>
        </p:nvSpPr>
        <p:spPr>
          <a:xfrm>
            <a:off x="444499" y="4140200"/>
            <a:ext cx="11239500" cy="609600"/>
          </a:xfrm>
          <a:prstGeom prst="rect">
            <a:avLst/>
          </a:prstGeom>
        </p:spPr>
        <p:txBody>
          <a:bodyPr/>
          <a:lstStyle>
            <a:lvl1pPr marL="0" indent="0" algn="l">
              <a:buNone/>
              <a:defRPr sz="1400">
                <a:solidFill>
                  <a:schemeClr val="tx1">
                    <a:lumMod val="85000"/>
                    <a:lumOff val="15000"/>
                  </a:schemeClr>
                </a:solidFill>
              </a:defRPr>
            </a:lvl1pPr>
          </a:lstStyle>
          <a:p>
            <a:pPr lvl="0"/>
            <a:r>
              <a:rPr lang="en-US" dirty="0"/>
              <a:t>Text here</a:t>
            </a:r>
          </a:p>
        </p:txBody>
      </p:sp>
      <p:sp>
        <p:nvSpPr>
          <p:cNvPr id="12" name="Text Placeholder 6"/>
          <p:cNvSpPr>
            <a:spLocks noGrp="1"/>
          </p:cNvSpPr>
          <p:nvPr>
            <p:ph type="body" sz="quarter" idx="33" hasCustomPrompt="1"/>
          </p:nvPr>
        </p:nvSpPr>
        <p:spPr>
          <a:xfrm>
            <a:off x="3323167" y="4800601"/>
            <a:ext cx="2603500" cy="406400"/>
          </a:xfrm>
          <a:prstGeom prst="rect">
            <a:avLst/>
          </a:prstGeom>
        </p:spPr>
        <p:txBody>
          <a:bodyPr/>
          <a:lstStyle>
            <a:lvl1pPr marL="0" indent="0" algn="l">
              <a:buNone/>
              <a:defRPr sz="1867" b="1">
                <a:solidFill>
                  <a:schemeClr val="accent2"/>
                </a:solidFill>
              </a:defRPr>
            </a:lvl1pPr>
          </a:lstStyle>
          <a:p>
            <a:pPr lvl="0"/>
            <a:r>
              <a:rPr lang="en-US" dirty="0"/>
              <a:t>Title</a:t>
            </a:r>
          </a:p>
        </p:txBody>
      </p:sp>
      <p:sp>
        <p:nvSpPr>
          <p:cNvPr id="13" name="Text Placeholder 7"/>
          <p:cNvSpPr>
            <a:spLocks noGrp="1"/>
          </p:cNvSpPr>
          <p:nvPr>
            <p:ph type="body" sz="quarter" idx="34" hasCustomPrompt="1"/>
          </p:nvPr>
        </p:nvSpPr>
        <p:spPr>
          <a:xfrm>
            <a:off x="3323167" y="5105401"/>
            <a:ext cx="2603500" cy="1079500"/>
          </a:xfrm>
          <a:prstGeom prst="rect">
            <a:avLst/>
          </a:prstGeom>
        </p:spPr>
        <p:txBody>
          <a:bodyPr/>
          <a:lstStyle>
            <a:lvl1pPr marL="0" indent="0" algn="l">
              <a:buNone/>
              <a:defRPr sz="1400">
                <a:solidFill>
                  <a:schemeClr val="tx1">
                    <a:lumMod val="85000"/>
                    <a:lumOff val="15000"/>
                  </a:schemeClr>
                </a:solidFill>
              </a:defRPr>
            </a:lvl1pPr>
          </a:lstStyle>
          <a:p>
            <a:pPr lvl="0"/>
            <a:r>
              <a:rPr lang="en-US" dirty="0"/>
              <a:t>Text here</a:t>
            </a:r>
          </a:p>
        </p:txBody>
      </p:sp>
      <p:sp>
        <p:nvSpPr>
          <p:cNvPr id="20" name="Text Placeholder 6"/>
          <p:cNvSpPr>
            <a:spLocks noGrp="1"/>
          </p:cNvSpPr>
          <p:nvPr>
            <p:ph type="body" sz="quarter" idx="35" hasCustomPrompt="1"/>
          </p:nvPr>
        </p:nvSpPr>
        <p:spPr>
          <a:xfrm>
            <a:off x="6201834" y="4800600"/>
            <a:ext cx="2603500" cy="406400"/>
          </a:xfrm>
          <a:prstGeom prst="rect">
            <a:avLst/>
          </a:prstGeom>
        </p:spPr>
        <p:txBody>
          <a:bodyPr/>
          <a:lstStyle>
            <a:lvl1pPr marL="0" indent="0" algn="l">
              <a:buNone/>
              <a:defRPr sz="1867" b="1">
                <a:solidFill>
                  <a:schemeClr val="accent2"/>
                </a:solidFill>
              </a:defRPr>
            </a:lvl1pPr>
          </a:lstStyle>
          <a:p>
            <a:pPr lvl="0"/>
            <a:r>
              <a:rPr lang="en-US" dirty="0"/>
              <a:t>Title</a:t>
            </a:r>
          </a:p>
        </p:txBody>
      </p:sp>
      <p:sp>
        <p:nvSpPr>
          <p:cNvPr id="21" name="Text Placeholder 7"/>
          <p:cNvSpPr>
            <a:spLocks noGrp="1"/>
          </p:cNvSpPr>
          <p:nvPr>
            <p:ph type="body" sz="quarter" idx="36" hasCustomPrompt="1"/>
          </p:nvPr>
        </p:nvSpPr>
        <p:spPr>
          <a:xfrm>
            <a:off x="6201834" y="5105399"/>
            <a:ext cx="2603500" cy="1079500"/>
          </a:xfrm>
          <a:prstGeom prst="rect">
            <a:avLst/>
          </a:prstGeom>
        </p:spPr>
        <p:txBody>
          <a:bodyPr/>
          <a:lstStyle>
            <a:lvl1pPr marL="0" indent="0" algn="l">
              <a:buNone/>
              <a:defRPr sz="1400">
                <a:solidFill>
                  <a:schemeClr val="tx1">
                    <a:lumMod val="85000"/>
                    <a:lumOff val="15000"/>
                  </a:schemeClr>
                </a:solidFill>
              </a:defRPr>
            </a:lvl1pPr>
          </a:lstStyle>
          <a:p>
            <a:pPr lvl="0"/>
            <a:r>
              <a:rPr lang="en-US" dirty="0"/>
              <a:t>Text here</a:t>
            </a:r>
          </a:p>
        </p:txBody>
      </p:sp>
      <p:sp>
        <p:nvSpPr>
          <p:cNvPr id="22" name="Text Placeholder 6"/>
          <p:cNvSpPr>
            <a:spLocks noGrp="1"/>
          </p:cNvSpPr>
          <p:nvPr>
            <p:ph type="body" sz="quarter" idx="37" hasCustomPrompt="1"/>
          </p:nvPr>
        </p:nvSpPr>
        <p:spPr>
          <a:xfrm>
            <a:off x="9080499" y="4813300"/>
            <a:ext cx="2603500" cy="406400"/>
          </a:xfrm>
          <a:prstGeom prst="rect">
            <a:avLst/>
          </a:prstGeom>
        </p:spPr>
        <p:txBody>
          <a:bodyPr/>
          <a:lstStyle>
            <a:lvl1pPr marL="0" indent="0" algn="l">
              <a:buNone/>
              <a:defRPr sz="1867" b="1">
                <a:solidFill>
                  <a:schemeClr val="accent2"/>
                </a:solidFill>
              </a:defRPr>
            </a:lvl1pPr>
          </a:lstStyle>
          <a:p>
            <a:pPr lvl="0"/>
            <a:r>
              <a:rPr lang="en-US" dirty="0"/>
              <a:t>Title</a:t>
            </a:r>
          </a:p>
        </p:txBody>
      </p:sp>
      <p:sp>
        <p:nvSpPr>
          <p:cNvPr id="23" name="Text Placeholder 7"/>
          <p:cNvSpPr>
            <a:spLocks noGrp="1"/>
          </p:cNvSpPr>
          <p:nvPr>
            <p:ph type="body" sz="quarter" idx="38" hasCustomPrompt="1"/>
          </p:nvPr>
        </p:nvSpPr>
        <p:spPr>
          <a:xfrm>
            <a:off x="9080499" y="5118099"/>
            <a:ext cx="2603500" cy="1079500"/>
          </a:xfrm>
          <a:prstGeom prst="rect">
            <a:avLst/>
          </a:prstGeom>
        </p:spPr>
        <p:txBody>
          <a:bodyPr/>
          <a:lstStyle>
            <a:lvl1pPr marL="0" indent="0" algn="l">
              <a:buNone/>
              <a:defRPr sz="1400">
                <a:solidFill>
                  <a:schemeClr val="tx1">
                    <a:lumMod val="85000"/>
                    <a:lumOff val="15000"/>
                  </a:schemeClr>
                </a:solidFill>
              </a:defRPr>
            </a:lvl1pPr>
          </a:lstStyle>
          <a:p>
            <a:pPr lvl="0"/>
            <a:r>
              <a:rPr lang="en-US" dirty="0"/>
              <a:t>Text here</a:t>
            </a:r>
          </a:p>
        </p:txBody>
      </p:sp>
    </p:spTree>
    <p:extLst>
      <p:ext uri="{BB962C8B-B14F-4D97-AF65-F5344CB8AC3E}">
        <p14:creationId xmlns:p14="http://schemas.microsoft.com/office/powerpoint/2010/main" val="2432494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3"/>
          <p:cNvSpPr>
            <a:spLocks noGrp="1"/>
          </p:cNvSpPr>
          <p:nvPr>
            <p:ph type="pic" sz="quarter" idx="19" hasCustomPrompt="1"/>
          </p:nvPr>
        </p:nvSpPr>
        <p:spPr>
          <a:xfrm>
            <a:off x="5912285" y="0"/>
            <a:ext cx="6279715" cy="6858000"/>
          </a:xfrm>
          <a:prstGeom prst="rect">
            <a:avLst/>
          </a:prstGeom>
        </p:spPr>
        <p:txBody>
          <a:bodyPr/>
          <a:lstStyle>
            <a:lvl1pPr marL="0" indent="0">
              <a:buNone/>
              <a:defRPr/>
            </a:lvl1pPr>
          </a:lstStyle>
          <a:p>
            <a:r>
              <a:rPr lang="en-US" dirty="0"/>
              <a:t> </a:t>
            </a:r>
          </a:p>
        </p:txBody>
      </p:sp>
      <p:sp>
        <p:nvSpPr>
          <p:cNvPr id="4" name="Text Placeholder 2"/>
          <p:cNvSpPr>
            <a:spLocks noGrp="1"/>
          </p:cNvSpPr>
          <p:nvPr>
            <p:ph type="body" sz="quarter" idx="11"/>
          </p:nvPr>
        </p:nvSpPr>
        <p:spPr>
          <a:xfrm>
            <a:off x="540707" y="512263"/>
            <a:ext cx="5133583" cy="413569"/>
          </a:xfrm>
          <a:prstGeom prst="rect">
            <a:avLst/>
          </a:prstGeom>
        </p:spPr>
        <p:txBody>
          <a:bodyPr anchor="ctr"/>
          <a:lstStyle>
            <a:lvl1pPr marL="0" indent="0" algn="l">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5" name="Text Placeholder 2"/>
          <p:cNvSpPr>
            <a:spLocks noGrp="1"/>
          </p:cNvSpPr>
          <p:nvPr>
            <p:ph type="body" sz="quarter" idx="13"/>
          </p:nvPr>
        </p:nvSpPr>
        <p:spPr>
          <a:xfrm>
            <a:off x="540707" y="893263"/>
            <a:ext cx="5133583" cy="228600"/>
          </a:xfrm>
          <a:prstGeom prst="rect">
            <a:avLst/>
          </a:prstGeom>
        </p:spPr>
        <p:txBody>
          <a:bodyPr/>
          <a:lstStyle>
            <a:lvl1pPr marL="0" indent="0" algn="l">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1998636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ext Placeholder 2"/>
          <p:cNvSpPr>
            <a:spLocks noGrp="1"/>
          </p:cNvSpPr>
          <p:nvPr>
            <p:ph type="body" sz="quarter" idx="19"/>
          </p:nvPr>
        </p:nvSpPr>
        <p:spPr>
          <a:xfrm>
            <a:off x="508000" y="1582059"/>
            <a:ext cx="5384800" cy="4495800"/>
          </a:xfrm>
          <a:prstGeom prst="rect">
            <a:avLst/>
          </a:prstGeom>
        </p:spPr>
        <p:txBody>
          <a:bodyPr>
            <a:normAutofit/>
          </a:bodyPr>
          <a:lstStyle>
            <a:lvl1pPr marL="457189" indent="-457189">
              <a:lnSpc>
                <a:spcPct val="100000"/>
              </a:lnSpc>
              <a:spcBef>
                <a:spcPts val="1600"/>
              </a:spcBef>
              <a:buClr>
                <a:schemeClr val="tx2">
                  <a:lumMod val="60000"/>
                  <a:lumOff val="40000"/>
                </a:schemeClr>
              </a:buClr>
              <a:buFont typeface="Wingdings" pitchFamily="2" charset="2"/>
              <a:buChar char=""/>
              <a:defRPr sz="1600">
                <a:solidFill>
                  <a:schemeClr val="tx1">
                    <a:lumMod val="65000"/>
                    <a:lumOff val="35000"/>
                  </a:schemeClr>
                </a:solidFill>
                <a:latin typeface="+mj-lt"/>
              </a:defRPr>
            </a:lvl1pPr>
            <a:lvl2pPr marL="990575" indent="-380990">
              <a:lnSpc>
                <a:spcPct val="100000"/>
              </a:lnSpc>
              <a:spcBef>
                <a:spcPts val="0"/>
              </a:spcBef>
              <a:buClr>
                <a:schemeClr val="tx2">
                  <a:lumMod val="60000"/>
                  <a:lumOff val="40000"/>
                </a:schemeClr>
              </a:buClr>
              <a:buFont typeface="Wingdings" pitchFamily="2" charset="2"/>
              <a:buChar char="§"/>
              <a:defRPr sz="1467">
                <a:solidFill>
                  <a:schemeClr val="tx1">
                    <a:lumMod val="65000"/>
                    <a:lumOff val="35000"/>
                  </a:schemeClr>
                </a:solidFill>
                <a:latin typeface="+mj-lt"/>
              </a:defRPr>
            </a:lvl2pPr>
            <a:lvl3pPr>
              <a:lnSpc>
                <a:spcPct val="70000"/>
              </a:lnSpc>
              <a:spcBef>
                <a:spcPts val="0"/>
              </a:spcBef>
              <a:defRPr sz="1600">
                <a:latin typeface="+mj-lt"/>
              </a:defRPr>
            </a:lvl3pPr>
            <a:lvl4pPr>
              <a:lnSpc>
                <a:spcPct val="70000"/>
              </a:lnSpc>
              <a:spcBef>
                <a:spcPts val="0"/>
              </a:spcBef>
              <a:defRPr sz="1600">
                <a:latin typeface="+mj-lt"/>
              </a:defRPr>
            </a:lvl4pPr>
            <a:lvl5pPr>
              <a:lnSpc>
                <a:spcPct val="70000"/>
              </a:lnSpc>
              <a:spcBef>
                <a:spcPts val="0"/>
              </a:spcBef>
              <a:defRPr sz="1600">
                <a:latin typeface="+mj-lt"/>
              </a:defRPr>
            </a:lvl5pPr>
          </a:lstStyle>
          <a:p>
            <a:pPr lvl="0"/>
            <a:r>
              <a:rPr lang="en-US" dirty="0"/>
              <a:t>Click to edit Master text styles</a:t>
            </a:r>
          </a:p>
          <a:p>
            <a:pPr lvl="1"/>
            <a:r>
              <a:rPr lang="en-US" dirty="0"/>
              <a:t>Second level</a:t>
            </a:r>
          </a:p>
        </p:txBody>
      </p:sp>
      <p:sp>
        <p:nvSpPr>
          <p:cNvPr id="4" name="Text Placeholder 2"/>
          <p:cNvSpPr>
            <a:spLocks noGrp="1"/>
          </p:cNvSpPr>
          <p:nvPr>
            <p:ph type="body" sz="quarter" idx="20"/>
          </p:nvPr>
        </p:nvSpPr>
        <p:spPr>
          <a:xfrm>
            <a:off x="6299200" y="1589975"/>
            <a:ext cx="5384800" cy="4495800"/>
          </a:xfrm>
          <a:prstGeom prst="rect">
            <a:avLst/>
          </a:prstGeom>
        </p:spPr>
        <p:txBody>
          <a:bodyPr>
            <a:normAutofit/>
          </a:bodyPr>
          <a:lstStyle>
            <a:lvl1pPr marL="228594" indent="-228594">
              <a:lnSpc>
                <a:spcPct val="100000"/>
              </a:lnSpc>
              <a:spcBef>
                <a:spcPts val="1600"/>
              </a:spcBef>
              <a:buClr>
                <a:schemeClr val="tx2">
                  <a:lumMod val="60000"/>
                  <a:lumOff val="40000"/>
                </a:schemeClr>
              </a:buClr>
              <a:buFont typeface="Wingdings" pitchFamily="2" charset="2"/>
              <a:buChar char=""/>
              <a:defRPr sz="1600">
                <a:solidFill>
                  <a:schemeClr val="tx1">
                    <a:lumMod val="65000"/>
                    <a:lumOff val="35000"/>
                  </a:schemeClr>
                </a:solidFill>
                <a:latin typeface="+mj-lt"/>
              </a:defRPr>
            </a:lvl1pPr>
            <a:lvl2pPr marL="990575" indent="-380990">
              <a:lnSpc>
                <a:spcPct val="100000"/>
              </a:lnSpc>
              <a:spcBef>
                <a:spcPts val="0"/>
              </a:spcBef>
              <a:buClr>
                <a:schemeClr val="tx2">
                  <a:lumMod val="60000"/>
                  <a:lumOff val="40000"/>
                </a:schemeClr>
              </a:buClr>
              <a:buFont typeface="Wingdings" pitchFamily="2" charset="2"/>
              <a:buChar char="§"/>
              <a:defRPr sz="1467">
                <a:solidFill>
                  <a:schemeClr val="tx1">
                    <a:lumMod val="65000"/>
                    <a:lumOff val="35000"/>
                  </a:schemeClr>
                </a:solidFill>
                <a:latin typeface="+mj-lt"/>
              </a:defRPr>
            </a:lvl2pPr>
            <a:lvl3pPr>
              <a:lnSpc>
                <a:spcPct val="70000"/>
              </a:lnSpc>
              <a:spcBef>
                <a:spcPts val="0"/>
              </a:spcBef>
              <a:defRPr sz="1600">
                <a:latin typeface="+mj-lt"/>
              </a:defRPr>
            </a:lvl3pPr>
            <a:lvl4pPr>
              <a:lnSpc>
                <a:spcPct val="70000"/>
              </a:lnSpc>
              <a:spcBef>
                <a:spcPts val="0"/>
              </a:spcBef>
              <a:defRPr sz="1600">
                <a:latin typeface="+mj-lt"/>
              </a:defRPr>
            </a:lvl4pPr>
            <a:lvl5pPr>
              <a:lnSpc>
                <a:spcPct val="70000"/>
              </a:lnSpc>
              <a:spcBef>
                <a:spcPts val="0"/>
              </a:spcBef>
              <a:defRPr sz="1600">
                <a:latin typeface="+mj-lt"/>
              </a:defRPr>
            </a:lvl5pPr>
          </a:lstStyle>
          <a:p>
            <a:pPr lvl="0"/>
            <a:r>
              <a:rPr lang="en-US" dirty="0"/>
              <a:t>Click to edit Master text styles</a:t>
            </a:r>
          </a:p>
          <a:p>
            <a:pPr lvl="1"/>
            <a:r>
              <a:rPr lang="en-US" dirty="0"/>
              <a:t>Second level</a:t>
            </a:r>
          </a:p>
        </p:txBody>
      </p:sp>
      <p:sp>
        <p:nvSpPr>
          <p:cNvPr id="5"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6"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3650120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Picture Placeholder 3"/>
          <p:cNvSpPr>
            <a:spLocks noGrp="1"/>
          </p:cNvSpPr>
          <p:nvPr>
            <p:ph type="pic" sz="quarter" idx="19" hasCustomPrompt="1"/>
          </p:nvPr>
        </p:nvSpPr>
        <p:spPr>
          <a:xfrm>
            <a:off x="0" y="0"/>
            <a:ext cx="6279715" cy="6858000"/>
          </a:xfrm>
          <a:prstGeom prst="rect">
            <a:avLst/>
          </a:prstGeom>
        </p:spPr>
        <p:txBody>
          <a:bodyPr/>
          <a:lstStyle>
            <a:lvl1pPr marL="0" indent="0">
              <a:buNone/>
              <a:defRPr/>
            </a:lvl1pPr>
          </a:lstStyle>
          <a:p>
            <a:r>
              <a:rPr lang="en-US" dirty="0"/>
              <a:t> </a:t>
            </a:r>
          </a:p>
        </p:txBody>
      </p:sp>
    </p:spTree>
    <p:extLst>
      <p:ext uri="{BB962C8B-B14F-4D97-AF65-F5344CB8AC3E}">
        <p14:creationId xmlns:p14="http://schemas.microsoft.com/office/powerpoint/2010/main" val="254283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Picture Placeholder 5"/>
          <p:cNvSpPr>
            <a:spLocks noGrp="1"/>
          </p:cNvSpPr>
          <p:nvPr>
            <p:ph type="pic" sz="quarter" idx="19" hasCustomPrompt="1"/>
          </p:nvPr>
        </p:nvSpPr>
        <p:spPr>
          <a:xfrm>
            <a:off x="1037168" y="1506328"/>
            <a:ext cx="3136993" cy="3242909"/>
          </a:xfrm>
          <a:prstGeom prst="rect">
            <a:avLst/>
          </a:prstGeom>
        </p:spPr>
        <p:txBody>
          <a:bodyPr/>
          <a:lstStyle>
            <a:lvl1pPr marL="0" indent="0">
              <a:buNone/>
              <a:defRPr/>
            </a:lvl1pPr>
          </a:lstStyle>
          <a:p>
            <a:r>
              <a:rPr lang="en-US" dirty="0"/>
              <a:t> </a:t>
            </a:r>
          </a:p>
        </p:txBody>
      </p:sp>
      <p:sp>
        <p:nvSpPr>
          <p:cNvPr id="4" name="Picture Placeholder 5"/>
          <p:cNvSpPr>
            <a:spLocks noGrp="1"/>
          </p:cNvSpPr>
          <p:nvPr>
            <p:ph type="pic" sz="quarter" idx="20" hasCustomPrompt="1"/>
          </p:nvPr>
        </p:nvSpPr>
        <p:spPr>
          <a:xfrm>
            <a:off x="4476908" y="1506891"/>
            <a:ext cx="3136993" cy="3242909"/>
          </a:xfrm>
          <a:prstGeom prst="rect">
            <a:avLst/>
          </a:prstGeom>
        </p:spPr>
        <p:txBody>
          <a:bodyPr/>
          <a:lstStyle>
            <a:lvl1pPr marL="0" indent="0">
              <a:buNone/>
              <a:defRPr/>
            </a:lvl1pPr>
          </a:lstStyle>
          <a:p>
            <a:r>
              <a:rPr lang="en-US" dirty="0"/>
              <a:t> </a:t>
            </a:r>
          </a:p>
        </p:txBody>
      </p:sp>
      <p:sp>
        <p:nvSpPr>
          <p:cNvPr id="5" name="Picture Placeholder 5"/>
          <p:cNvSpPr>
            <a:spLocks noGrp="1"/>
          </p:cNvSpPr>
          <p:nvPr>
            <p:ph type="pic" sz="quarter" idx="21" hasCustomPrompt="1"/>
          </p:nvPr>
        </p:nvSpPr>
        <p:spPr>
          <a:xfrm>
            <a:off x="7917481" y="1506891"/>
            <a:ext cx="3136993" cy="3242909"/>
          </a:xfrm>
          <a:prstGeom prst="rect">
            <a:avLst/>
          </a:prstGeom>
        </p:spPr>
        <p:txBody>
          <a:bodyPr/>
          <a:lstStyle>
            <a:lvl1pPr marL="0" indent="0">
              <a:buNone/>
              <a:defRPr/>
            </a:lvl1pPr>
          </a:lstStyle>
          <a:p>
            <a:r>
              <a:rPr lang="en-US" dirty="0"/>
              <a:t> </a:t>
            </a:r>
          </a:p>
        </p:txBody>
      </p:sp>
      <p:sp>
        <p:nvSpPr>
          <p:cNvPr id="6" name="Text Placeholder 14"/>
          <p:cNvSpPr>
            <a:spLocks noGrp="1"/>
          </p:cNvSpPr>
          <p:nvPr>
            <p:ph type="body" sz="quarter" idx="45"/>
          </p:nvPr>
        </p:nvSpPr>
        <p:spPr>
          <a:xfrm>
            <a:off x="1238720" y="5377849"/>
            <a:ext cx="9714560" cy="822691"/>
          </a:xfrm>
          <a:prstGeom prst="rect">
            <a:avLst/>
          </a:prstGeom>
        </p:spPr>
        <p:txBody>
          <a:bodyPr anchor="t"/>
          <a:lstStyle>
            <a:lvl1pPr marL="0" indent="0" algn="ctr">
              <a:lnSpc>
                <a:spcPct val="120000"/>
              </a:lnSpc>
              <a:buNone/>
              <a:defRPr sz="1200" b="0">
                <a:solidFill>
                  <a:schemeClr val="tx1">
                    <a:lumMod val="65000"/>
                    <a:lumOff val="35000"/>
                  </a:schemeClr>
                </a:solidFill>
                <a:latin typeface="Calibri Light" pitchFamily="34" charset="0"/>
              </a:defRPr>
            </a:lvl1pPr>
          </a:lstStyle>
          <a:p>
            <a:pPr lvl="0"/>
            <a:endParaRPr lang="en-US" dirty="0"/>
          </a:p>
        </p:txBody>
      </p:sp>
      <p:sp>
        <p:nvSpPr>
          <p:cNvPr id="7" name="Text Placeholder 14"/>
          <p:cNvSpPr>
            <a:spLocks noGrp="1"/>
          </p:cNvSpPr>
          <p:nvPr>
            <p:ph type="body" sz="quarter" idx="46"/>
          </p:nvPr>
        </p:nvSpPr>
        <p:spPr>
          <a:xfrm>
            <a:off x="1238720" y="5087413"/>
            <a:ext cx="9714560" cy="327760"/>
          </a:xfrm>
          <a:prstGeom prst="rect">
            <a:avLst/>
          </a:prstGeom>
        </p:spPr>
        <p:txBody>
          <a:bodyPr anchor="ctr"/>
          <a:lstStyle>
            <a:lvl1pPr marL="0" indent="0" algn="ctr">
              <a:lnSpc>
                <a:spcPct val="120000"/>
              </a:lnSpc>
              <a:buNone/>
              <a:defRPr sz="1600" b="1">
                <a:solidFill>
                  <a:schemeClr val="tx1">
                    <a:lumMod val="75000"/>
                    <a:lumOff val="25000"/>
                  </a:schemeClr>
                </a:solidFill>
                <a:latin typeface="Aleo" pitchFamily="34" charset="0"/>
              </a:defRPr>
            </a:lvl1pPr>
          </a:lstStyle>
          <a:p>
            <a:pPr lvl="0"/>
            <a:endParaRPr lang="en-US" dirty="0"/>
          </a:p>
        </p:txBody>
      </p:sp>
      <p:sp>
        <p:nvSpPr>
          <p:cNvPr id="8" name="Text Placeholder 4"/>
          <p:cNvSpPr>
            <a:spLocks noGrp="1"/>
          </p:cNvSpPr>
          <p:nvPr>
            <p:ph type="body" sz="quarter" idx="47"/>
          </p:nvPr>
        </p:nvSpPr>
        <p:spPr>
          <a:xfrm>
            <a:off x="1037167" y="4252633"/>
            <a:ext cx="3136900" cy="505800"/>
          </a:xfrm>
          <a:prstGeom prst="rect">
            <a:avLst/>
          </a:prstGeom>
          <a:solidFill>
            <a:schemeClr val="accent2">
              <a:alpha val="70000"/>
            </a:schemeClr>
          </a:solidFill>
        </p:spPr>
        <p:txBody>
          <a:bodyPr anchor="ctr"/>
          <a:lstStyle>
            <a:lvl1pPr marL="0" indent="0" algn="ctr">
              <a:buNone/>
              <a:defRPr sz="1600" b="1">
                <a:solidFill>
                  <a:schemeClr val="bg1"/>
                </a:solidFill>
                <a:latin typeface="Aleo" pitchFamily="34" charset="0"/>
              </a:defRPr>
            </a:lvl1pPr>
          </a:lstStyle>
          <a:p>
            <a:pPr lvl="0"/>
            <a:endParaRPr lang="en-US" dirty="0"/>
          </a:p>
        </p:txBody>
      </p:sp>
      <p:sp>
        <p:nvSpPr>
          <p:cNvPr id="9" name="Text Placeholder 4"/>
          <p:cNvSpPr>
            <a:spLocks noGrp="1"/>
          </p:cNvSpPr>
          <p:nvPr>
            <p:ph type="body" sz="quarter" idx="48"/>
          </p:nvPr>
        </p:nvSpPr>
        <p:spPr>
          <a:xfrm>
            <a:off x="4477001" y="4252467"/>
            <a:ext cx="3136900" cy="505800"/>
          </a:xfrm>
          <a:prstGeom prst="rect">
            <a:avLst/>
          </a:prstGeom>
          <a:solidFill>
            <a:schemeClr val="accent2">
              <a:lumMod val="75000"/>
              <a:alpha val="70000"/>
            </a:schemeClr>
          </a:solidFill>
        </p:spPr>
        <p:txBody>
          <a:bodyPr anchor="ctr"/>
          <a:lstStyle>
            <a:lvl1pPr marL="0" indent="0" algn="ctr">
              <a:buNone/>
              <a:defRPr sz="1600" b="1">
                <a:solidFill>
                  <a:schemeClr val="bg1"/>
                </a:solidFill>
                <a:latin typeface="Aleo" pitchFamily="34" charset="0"/>
              </a:defRPr>
            </a:lvl1pPr>
          </a:lstStyle>
          <a:p>
            <a:pPr lvl="0"/>
            <a:endParaRPr lang="en-US" dirty="0"/>
          </a:p>
        </p:txBody>
      </p:sp>
      <p:sp>
        <p:nvSpPr>
          <p:cNvPr id="10" name="Text Placeholder 4"/>
          <p:cNvSpPr>
            <a:spLocks noGrp="1"/>
          </p:cNvSpPr>
          <p:nvPr>
            <p:ph type="body" sz="quarter" idx="49"/>
          </p:nvPr>
        </p:nvSpPr>
        <p:spPr>
          <a:xfrm>
            <a:off x="7917574" y="4252467"/>
            <a:ext cx="3136900" cy="505800"/>
          </a:xfrm>
          <a:prstGeom prst="rect">
            <a:avLst/>
          </a:prstGeom>
          <a:solidFill>
            <a:schemeClr val="accent2">
              <a:lumMod val="50000"/>
              <a:alpha val="70000"/>
            </a:schemeClr>
          </a:solidFill>
        </p:spPr>
        <p:txBody>
          <a:bodyPr anchor="ctr"/>
          <a:lstStyle>
            <a:lvl1pPr marL="0" indent="0" algn="ctr">
              <a:buNone/>
              <a:defRPr sz="1600" b="1">
                <a:solidFill>
                  <a:schemeClr val="bg1"/>
                </a:solidFill>
                <a:latin typeface="Aleo" pitchFamily="34" charset="0"/>
              </a:defRPr>
            </a:lvl1pPr>
          </a:lstStyle>
          <a:p>
            <a:pPr lvl="0"/>
            <a:endParaRPr lang="en-US" dirty="0"/>
          </a:p>
        </p:txBody>
      </p:sp>
      <p:sp>
        <p:nvSpPr>
          <p:cNvPr id="11"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12"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996642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Picture Placeholder 53"/>
          <p:cNvSpPr>
            <a:spLocks noGrp="1"/>
          </p:cNvSpPr>
          <p:nvPr>
            <p:ph type="pic" sz="quarter" idx="10"/>
          </p:nvPr>
        </p:nvSpPr>
        <p:spPr>
          <a:xfrm>
            <a:off x="546101" y="1333500"/>
            <a:ext cx="11036300" cy="2438400"/>
          </a:xfrm>
          <a:prstGeom prst="rect">
            <a:avLst/>
          </a:prstGeom>
        </p:spPr>
      </p:sp>
      <p:sp>
        <p:nvSpPr>
          <p:cNvPr id="4"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5"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6" name="Picture Placeholder 53"/>
          <p:cNvSpPr>
            <a:spLocks noGrp="1"/>
          </p:cNvSpPr>
          <p:nvPr>
            <p:ph type="pic" sz="quarter" idx="14"/>
          </p:nvPr>
        </p:nvSpPr>
        <p:spPr>
          <a:xfrm>
            <a:off x="546100" y="3898900"/>
            <a:ext cx="2651760" cy="1447800"/>
          </a:xfrm>
          <a:prstGeom prst="rect">
            <a:avLst/>
          </a:prstGeom>
        </p:spPr>
      </p:sp>
      <p:sp>
        <p:nvSpPr>
          <p:cNvPr id="7" name="Picture Placeholder 53"/>
          <p:cNvSpPr>
            <a:spLocks noGrp="1"/>
          </p:cNvSpPr>
          <p:nvPr>
            <p:ph type="pic" sz="quarter" idx="15"/>
          </p:nvPr>
        </p:nvSpPr>
        <p:spPr>
          <a:xfrm>
            <a:off x="3340947" y="3898900"/>
            <a:ext cx="2651760" cy="1447800"/>
          </a:xfrm>
          <a:prstGeom prst="rect">
            <a:avLst/>
          </a:prstGeom>
        </p:spPr>
      </p:sp>
      <p:sp>
        <p:nvSpPr>
          <p:cNvPr id="8" name="Picture Placeholder 53"/>
          <p:cNvSpPr>
            <a:spLocks noGrp="1"/>
          </p:cNvSpPr>
          <p:nvPr>
            <p:ph type="pic" sz="quarter" idx="16"/>
          </p:nvPr>
        </p:nvSpPr>
        <p:spPr>
          <a:xfrm>
            <a:off x="6135794" y="3898900"/>
            <a:ext cx="2651760" cy="1447800"/>
          </a:xfrm>
          <a:prstGeom prst="rect">
            <a:avLst/>
          </a:prstGeom>
        </p:spPr>
      </p:sp>
      <p:sp>
        <p:nvSpPr>
          <p:cNvPr id="9" name="Picture Placeholder 53"/>
          <p:cNvSpPr>
            <a:spLocks noGrp="1"/>
          </p:cNvSpPr>
          <p:nvPr>
            <p:ph type="pic" sz="quarter" idx="17"/>
          </p:nvPr>
        </p:nvSpPr>
        <p:spPr>
          <a:xfrm>
            <a:off x="8930641" y="3898900"/>
            <a:ext cx="2651760" cy="1447800"/>
          </a:xfrm>
          <a:prstGeom prst="rect">
            <a:avLst/>
          </a:prstGeom>
        </p:spPr>
      </p:sp>
    </p:spTree>
    <p:extLst>
      <p:ext uri="{BB962C8B-B14F-4D97-AF65-F5344CB8AC3E}">
        <p14:creationId xmlns:p14="http://schemas.microsoft.com/office/powerpoint/2010/main" val="17445959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Picture Placeholder 53"/>
          <p:cNvSpPr>
            <a:spLocks noGrp="1"/>
          </p:cNvSpPr>
          <p:nvPr>
            <p:ph type="pic" sz="quarter" idx="10"/>
          </p:nvPr>
        </p:nvSpPr>
        <p:spPr>
          <a:xfrm>
            <a:off x="657182" y="1447800"/>
            <a:ext cx="5417941" cy="4660900"/>
          </a:xfrm>
          <a:prstGeom prst="rect">
            <a:avLst/>
          </a:prstGeom>
        </p:spPr>
      </p:sp>
      <p:sp>
        <p:nvSpPr>
          <p:cNvPr id="4"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5"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2986945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0" name="Picture Placeholder 5"/>
          <p:cNvSpPr>
            <a:spLocks noGrp="1"/>
          </p:cNvSpPr>
          <p:nvPr>
            <p:ph type="pic" sz="quarter" idx="10"/>
          </p:nvPr>
        </p:nvSpPr>
        <p:spPr>
          <a:xfrm>
            <a:off x="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1" name="Picture Placeholder 5"/>
          <p:cNvSpPr>
            <a:spLocks noGrp="1"/>
          </p:cNvSpPr>
          <p:nvPr>
            <p:ph type="pic" sz="quarter" idx="11"/>
          </p:nvPr>
        </p:nvSpPr>
        <p:spPr>
          <a:xfrm>
            <a:off x="304800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2" name="Picture Placeholder 5"/>
          <p:cNvSpPr>
            <a:spLocks noGrp="1"/>
          </p:cNvSpPr>
          <p:nvPr>
            <p:ph type="pic" sz="quarter" idx="12"/>
          </p:nvPr>
        </p:nvSpPr>
        <p:spPr>
          <a:xfrm>
            <a:off x="609600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3" name="Picture Placeholder 5"/>
          <p:cNvSpPr>
            <a:spLocks noGrp="1"/>
          </p:cNvSpPr>
          <p:nvPr>
            <p:ph type="pic" sz="quarter" idx="13"/>
          </p:nvPr>
        </p:nvSpPr>
        <p:spPr>
          <a:xfrm>
            <a:off x="914400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4" name="Picture Placeholder 5"/>
          <p:cNvSpPr>
            <a:spLocks noGrp="1"/>
          </p:cNvSpPr>
          <p:nvPr>
            <p:ph type="pic" sz="quarter" idx="14"/>
          </p:nvPr>
        </p:nvSpPr>
        <p:spPr>
          <a:xfrm>
            <a:off x="1524000" y="11938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5" name="Picture Placeholder 5"/>
          <p:cNvSpPr>
            <a:spLocks noGrp="1"/>
          </p:cNvSpPr>
          <p:nvPr>
            <p:ph type="pic" sz="quarter" idx="15"/>
          </p:nvPr>
        </p:nvSpPr>
        <p:spPr>
          <a:xfrm>
            <a:off x="4572000" y="11938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6" name="Picture Placeholder 5"/>
          <p:cNvSpPr>
            <a:spLocks noGrp="1"/>
          </p:cNvSpPr>
          <p:nvPr>
            <p:ph type="pic" sz="quarter" idx="16"/>
          </p:nvPr>
        </p:nvSpPr>
        <p:spPr>
          <a:xfrm>
            <a:off x="7620000" y="11938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7" name="Picture Placeholder 5"/>
          <p:cNvSpPr>
            <a:spLocks noGrp="1"/>
          </p:cNvSpPr>
          <p:nvPr>
            <p:ph type="pic" sz="quarter" idx="17"/>
          </p:nvPr>
        </p:nvSpPr>
        <p:spPr>
          <a:xfrm>
            <a:off x="10668000" y="1193800"/>
            <a:ext cx="1524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8" name="Picture Placeholder 5"/>
          <p:cNvSpPr>
            <a:spLocks noGrp="1"/>
          </p:cNvSpPr>
          <p:nvPr>
            <p:ph type="pic" sz="quarter" idx="18"/>
          </p:nvPr>
        </p:nvSpPr>
        <p:spPr>
          <a:xfrm>
            <a:off x="0" y="1193800"/>
            <a:ext cx="1524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9" name="Picture Placeholder 5"/>
          <p:cNvSpPr>
            <a:spLocks noGrp="1"/>
          </p:cNvSpPr>
          <p:nvPr>
            <p:ph type="pic" sz="quarter" idx="19"/>
          </p:nvPr>
        </p:nvSpPr>
        <p:spPr>
          <a:xfrm>
            <a:off x="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0" name="Picture Placeholder 5"/>
          <p:cNvSpPr>
            <a:spLocks noGrp="1"/>
          </p:cNvSpPr>
          <p:nvPr>
            <p:ph type="pic" sz="quarter" idx="20"/>
          </p:nvPr>
        </p:nvSpPr>
        <p:spPr>
          <a:xfrm>
            <a:off x="304800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1" name="Picture Placeholder 5"/>
          <p:cNvSpPr>
            <a:spLocks noGrp="1"/>
          </p:cNvSpPr>
          <p:nvPr>
            <p:ph type="pic" sz="quarter" idx="21"/>
          </p:nvPr>
        </p:nvSpPr>
        <p:spPr>
          <a:xfrm>
            <a:off x="609600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2" name="Picture Placeholder 5"/>
          <p:cNvSpPr>
            <a:spLocks noGrp="1"/>
          </p:cNvSpPr>
          <p:nvPr>
            <p:ph type="pic" sz="quarter" idx="22"/>
          </p:nvPr>
        </p:nvSpPr>
        <p:spPr>
          <a:xfrm>
            <a:off x="914400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3" name="Picture Placeholder 5"/>
          <p:cNvSpPr>
            <a:spLocks noGrp="1"/>
          </p:cNvSpPr>
          <p:nvPr>
            <p:ph type="pic" sz="quarter" idx="23"/>
          </p:nvPr>
        </p:nvSpPr>
        <p:spPr>
          <a:xfrm>
            <a:off x="1524000" y="35814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4" name="Picture Placeholder 5"/>
          <p:cNvSpPr>
            <a:spLocks noGrp="1"/>
          </p:cNvSpPr>
          <p:nvPr>
            <p:ph type="pic" sz="quarter" idx="24"/>
          </p:nvPr>
        </p:nvSpPr>
        <p:spPr>
          <a:xfrm>
            <a:off x="4572000" y="35814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5" name="Picture Placeholder 5"/>
          <p:cNvSpPr>
            <a:spLocks noGrp="1"/>
          </p:cNvSpPr>
          <p:nvPr>
            <p:ph type="pic" sz="quarter" idx="25"/>
          </p:nvPr>
        </p:nvSpPr>
        <p:spPr>
          <a:xfrm>
            <a:off x="7620000" y="35814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6" name="Picture Placeholder 5"/>
          <p:cNvSpPr>
            <a:spLocks noGrp="1"/>
          </p:cNvSpPr>
          <p:nvPr>
            <p:ph type="pic" sz="quarter" idx="26"/>
          </p:nvPr>
        </p:nvSpPr>
        <p:spPr>
          <a:xfrm>
            <a:off x="10668000" y="3581400"/>
            <a:ext cx="1524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7" name="Picture Placeholder 5"/>
          <p:cNvSpPr>
            <a:spLocks noGrp="1"/>
          </p:cNvSpPr>
          <p:nvPr>
            <p:ph type="pic" sz="quarter" idx="27"/>
          </p:nvPr>
        </p:nvSpPr>
        <p:spPr>
          <a:xfrm>
            <a:off x="0" y="3581400"/>
            <a:ext cx="1524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8" name="Picture Placeholder 5"/>
          <p:cNvSpPr>
            <a:spLocks noGrp="1"/>
          </p:cNvSpPr>
          <p:nvPr>
            <p:ph type="pic" sz="quarter" idx="28"/>
          </p:nvPr>
        </p:nvSpPr>
        <p:spPr>
          <a:xfrm>
            <a:off x="0" y="47752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9" name="Picture Placeholder 5"/>
          <p:cNvSpPr>
            <a:spLocks noGrp="1"/>
          </p:cNvSpPr>
          <p:nvPr>
            <p:ph type="pic" sz="quarter" idx="29"/>
          </p:nvPr>
        </p:nvSpPr>
        <p:spPr>
          <a:xfrm>
            <a:off x="3048000" y="47752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0" name="Picture Placeholder 5"/>
          <p:cNvSpPr>
            <a:spLocks noGrp="1"/>
          </p:cNvSpPr>
          <p:nvPr>
            <p:ph type="pic" sz="quarter" idx="30"/>
          </p:nvPr>
        </p:nvSpPr>
        <p:spPr>
          <a:xfrm>
            <a:off x="6096000" y="47752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1" name="Picture Placeholder 5"/>
          <p:cNvSpPr>
            <a:spLocks noGrp="1"/>
          </p:cNvSpPr>
          <p:nvPr>
            <p:ph type="pic" sz="quarter" idx="31"/>
          </p:nvPr>
        </p:nvSpPr>
        <p:spPr>
          <a:xfrm>
            <a:off x="9144000" y="47752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2" name="Picture Placeholder 5"/>
          <p:cNvSpPr>
            <a:spLocks noGrp="1"/>
          </p:cNvSpPr>
          <p:nvPr>
            <p:ph type="pic" sz="quarter" idx="32"/>
          </p:nvPr>
        </p:nvSpPr>
        <p:spPr>
          <a:xfrm>
            <a:off x="1524000" y="5969000"/>
            <a:ext cx="3048000" cy="8890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3" name="Picture Placeholder 5"/>
          <p:cNvSpPr>
            <a:spLocks noGrp="1"/>
          </p:cNvSpPr>
          <p:nvPr>
            <p:ph type="pic" sz="quarter" idx="33"/>
          </p:nvPr>
        </p:nvSpPr>
        <p:spPr>
          <a:xfrm>
            <a:off x="4572000" y="5969000"/>
            <a:ext cx="3048000" cy="8890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4" name="Picture Placeholder 5"/>
          <p:cNvSpPr>
            <a:spLocks noGrp="1"/>
          </p:cNvSpPr>
          <p:nvPr>
            <p:ph type="pic" sz="quarter" idx="34"/>
          </p:nvPr>
        </p:nvSpPr>
        <p:spPr>
          <a:xfrm>
            <a:off x="7620000" y="5969000"/>
            <a:ext cx="3048000" cy="8890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5" name="Picture Placeholder 5"/>
          <p:cNvSpPr>
            <a:spLocks noGrp="1"/>
          </p:cNvSpPr>
          <p:nvPr>
            <p:ph type="pic" sz="quarter" idx="35"/>
          </p:nvPr>
        </p:nvSpPr>
        <p:spPr>
          <a:xfrm>
            <a:off x="10668000" y="5969000"/>
            <a:ext cx="1524000" cy="8890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56" name="Picture Placeholder 5"/>
          <p:cNvSpPr>
            <a:spLocks noGrp="1"/>
          </p:cNvSpPr>
          <p:nvPr>
            <p:ph type="pic" sz="quarter" idx="36"/>
          </p:nvPr>
        </p:nvSpPr>
        <p:spPr>
          <a:xfrm>
            <a:off x="0" y="5969000"/>
            <a:ext cx="1524000" cy="8890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3954554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0" name="Picture Placeholder 5"/>
          <p:cNvSpPr>
            <a:spLocks noGrp="1"/>
          </p:cNvSpPr>
          <p:nvPr>
            <p:ph type="pic" sz="quarter" idx="10"/>
          </p:nvPr>
        </p:nvSpPr>
        <p:spPr>
          <a:xfrm>
            <a:off x="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1" name="Picture Placeholder 5"/>
          <p:cNvSpPr>
            <a:spLocks noGrp="1"/>
          </p:cNvSpPr>
          <p:nvPr>
            <p:ph type="pic" sz="quarter" idx="11"/>
          </p:nvPr>
        </p:nvSpPr>
        <p:spPr>
          <a:xfrm>
            <a:off x="304800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2" name="Picture Placeholder 5"/>
          <p:cNvSpPr>
            <a:spLocks noGrp="1"/>
          </p:cNvSpPr>
          <p:nvPr>
            <p:ph type="pic" sz="quarter" idx="12"/>
          </p:nvPr>
        </p:nvSpPr>
        <p:spPr>
          <a:xfrm>
            <a:off x="609600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3" name="Picture Placeholder 5"/>
          <p:cNvSpPr>
            <a:spLocks noGrp="1"/>
          </p:cNvSpPr>
          <p:nvPr>
            <p:ph type="pic" sz="quarter" idx="13"/>
          </p:nvPr>
        </p:nvSpPr>
        <p:spPr>
          <a:xfrm>
            <a:off x="9144000" y="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4" name="Picture Placeholder 5"/>
          <p:cNvSpPr>
            <a:spLocks noGrp="1"/>
          </p:cNvSpPr>
          <p:nvPr>
            <p:ph type="pic" sz="quarter" idx="14"/>
          </p:nvPr>
        </p:nvSpPr>
        <p:spPr>
          <a:xfrm>
            <a:off x="1524000" y="11938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5" name="Picture Placeholder 5"/>
          <p:cNvSpPr>
            <a:spLocks noGrp="1"/>
          </p:cNvSpPr>
          <p:nvPr>
            <p:ph type="pic" sz="quarter" idx="15"/>
          </p:nvPr>
        </p:nvSpPr>
        <p:spPr>
          <a:xfrm>
            <a:off x="4572000" y="11938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6" name="Picture Placeholder 5"/>
          <p:cNvSpPr>
            <a:spLocks noGrp="1"/>
          </p:cNvSpPr>
          <p:nvPr>
            <p:ph type="pic" sz="quarter" idx="16"/>
          </p:nvPr>
        </p:nvSpPr>
        <p:spPr>
          <a:xfrm>
            <a:off x="7620000" y="11938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7" name="Picture Placeholder 5"/>
          <p:cNvSpPr>
            <a:spLocks noGrp="1"/>
          </p:cNvSpPr>
          <p:nvPr>
            <p:ph type="pic" sz="quarter" idx="17"/>
          </p:nvPr>
        </p:nvSpPr>
        <p:spPr>
          <a:xfrm>
            <a:off x="10668000" y="1193800"/>
            <a:ext cx="1524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8" name="Picture Placeholder 5"/>
          <p:cNvSpPr>
            <a:spLocks noGrp="1"/>
          </p:cNvSpPr>
          <p:nvPr>
            <p:ph type="pic" sz="quarter" idx="18"/>
          </p:nvPr>
        </p:nvSpPr>
        <p:spPr>
          <a:xfrm>
            <a:off x="0" y="1193800"/>
            <a:ext cx="1524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39" name="Picture Placeholder 5"/>
          <p:cNvSpPr>
            <a:spLocks noGrp="1"/>
          </p:cNvSpPr>
          <p:nvPr>
            <p:ph type="pic" sz="quarter" idx="19"/>
          </p:nvPr>
        </p:nvSpPr>
        <p:spPr>
          <a:xfrm>
            <a:off x="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0" name="Picture Placeholder 5"/>
          <p:cNvSpPr>
            <a:spLocks noGrp="1"/>
          </p:cNvSpPr>
          <p:nvPr>
            <p:ph type="pic" sz="quarter" idx="20"/>
          </p:nvPr>
        </p:nvSpPr>
        <p:spPr>
          <a:xfrm>
            <a:off x="304800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1" name="Picture Placeholder 5"/>
          <p:cNvSpPr>
            <a:spLocks noGrp="1"/>
          </p:cNvSpPr>
          <p:nvPr>
            <p:ph type="pic" sz="quarter" idx="21"/>
          </p:nvPr>
        </p:nvSpPr>
        <p:spPr>
          <a:xfrm>
            <a:off x="609600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
        <p:nvSpPr>
          <p:cNvPr id="42" name="Picture Placeholder 5"/>
          <p:cNvSpPr>
            <a:spLocks noGrp="1"/>
          </p:cNvSpPr>
          <p:nvPr>
            <p:ph type="pic" sz="quarter" idx="22"/>
          </p:nvPr>
        </p:nvSpPr>
        <p:spPr>
          <a:xfrm>
            <a:off x="9144000" y="2387600"/>
            <a:ext cx="3048000" cy="1193800"/>
          </a:xfrm>
          <a:prstGeom prst="rect">
            <a:avLst/>
          </a:prstGeom>
          <a:ln w="38100">
            <a:noFill/>
          </a:ln>
        </p:spPr>
        <p:txBody>
          <a:bodyPr/>
          <a:lstStyle>
            <a:lvl1pPr marL="0" indent="0" algn="ctr">
              <a:buNone/>
              <a:defRPr sz="1067">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668584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Rectangle 2"/>
          <p:cNvSpPr/>
          <p:nvPr userDrawn="1"/>
        </p:nvSpPr>
        <p:spPr>
          <a:xfrm>
            <a:off x="0" y="2122714"/>
            <a:ext cx="5181600" cy="25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 name="Picture Placeholder 7"/>
          <p:cNvSpPr>
            <a:spLocks noGrp="1"/>
          </p:cNvSpPr>
          <p:nvPr>
            <p:ph type="pic" sz="quarter" idx="10" hasCustomPrompt="1"/>
          </p:nvPr>
        </p:nvSpPr>
        <p:spPr>
          <a:xfrm>
            <a:off x="5181600" y="2122714"/>
            <a:ext cx="7010400" cy="2540000"/>
          </a:xfrm>
          <a:prstGeom prst="rect">
            <a:avLst/>
          </a:prstGeom>
        </p:spPr>
        <p:txBody>
          <a:bodyPr/>
          <a:lstStyle>
            <a:lvl1pPr marL="0" indent="0">
              <a:buNone/>
              <a:defRPr/>
            </a:lvl1pPr>
          </a:lstStyle>
          <a:p>
            <a:r>
              <a:rPr lang="en-US" dirty="0"/>
              <a:t> </a:t>
            </a:r>
          </a:p>
        </p:txBody>
      </p:sp>
      <p:sp>
        <p:nvSpPr>
          <p:cNvPr id="5" name="Text Placeholder 14"/>
          <p:cNvSpPr>
            <a:spLocks noGrp="1"/>
          </p:cNvSpPr>
          <p:nvPr>
            <p:ph type="body" sz="quarter" idx="26"/>
          </p:nvPr>
        </p:nvSpPr>
        <p:spPr>
          <a:xfrm>
            <a:off x="382016" y="2597858"/>
            <a:ext cx="4393184" cy="337656"/>
          </a:xfrm>
          <a:prstGeom prst="rect">
            <a:avLst/>
          </a:prstGeom>
        </p:spPr>
        <p:txBody>
          <a:bodyPr anchor="ctr"/>
          <a:lstStyle>
            <a:lvl1pPr marL="0" indent="0" algn="l">
              <a:buNone/>
              <a:defRPr sz="1867" b="1">
                <a:solidFill>
                  <a:schemeClr val="bg1"/>
                </a:solidFill>
                <a:latin typeface="Aleo" pitchFamily="34" charset="0"/>
              </a:defRPr>
            </a:lvl1pPr>
          </a:lstStyle>
          <a:p>
            <a:pPr lvl="0"/>
            <a:endParaRPr lang="en-US" dirty="0"/>
          </a:p>
        </p:txBody>
      </p:sp>
      <p:sp>
        <p:nvSpPr>
          <p:cNvPr id="6" name="Text Placeholder 14"/>
          <p:cNvSpPr>
            <a:spLocks noGrp="1"/>
          </p:cNvSpPr>
          <p:nvPr>
            <p:ph type="body" sz="quarter" idx="30"/>
          </p:nvPr>
        </p:nvSpPr>
        <p:spPr>
          <a:xfrm>
            <a:off x="382016" y="2930269"/>
            <a:ext cx="4393184" cy="1224445"/>
          </a:xfrm>
          <a:prstGeom prst="rect">
            <a:avLst/>
          </a:prstGeom>
        </p:spPr>
        <p:txBody>
          <a:bodyPr anchor="t"/>
          <a:lstStyle>
            <a:lvl1pPr marL="0" indent="0" algn="just">
              <a:lnSpc>
                <a:spcPct val="120000"/>
              </a:lnSpc>
              <a:buNone/>
              <a:defRPr sz="1467" b="0">
                <a:solidFill>
                  <a:schemeClr val="bg1"/>
                </a:solidFill>
                <a:latin typeface="Calibri Light" pitchFamily="34" charset="0"/>
              </a:defRPr>
            </a:lvl1pPr>
          </a:lstStyle>
          <a:p>
            <a:pPr lvl="0"/>
            <a:endParaRPr lang="en-US" dirty="0"/>
          </a:p>
        </p:txBody>
      </p:sp>
      <p:sp>
        <p:nvSpPr>
          <p:cNvPr id="7"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736494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8" name="Picture Placeholder 3"/>
          <p:cNvSpPr>
            <a:spLocks noGrp="1"/>
          </p:cNvSpPr>
          <p:nvPr>
            <p:ph type="pic" sz="quarter" idx="19" hasCustomPrompt="1"/>
          </p:nvPr>
        </p:nvSpPr>
        <p:spPr>
          <a:xfrm>
            <a:off x="1" y="0"/>
            <a:ext cx="12192000" cy="4152122"/>
          </a:xfrm>
          <a:prstGeom prst="rect">
            <a:avLst/>
          </a:prstGeom>
          <a:solidFill>
            <a:schemeClr val="tx1">
              <a:lumMod val="75000"/>
              <a:lumOff val="25000"/>
            </a:schemeClr>
          </a:solidFill>
        </p:spPr>
        <p:txBody>
          <a:bodyPr/>
          <a:lstStyle>
            <a:lvl1pPr marL="0" indent="0">
              <a:buNone/>
              <a:defRPr/>
            </a:lvl1pPr>
          </a:lstStyle>
          <a:p>
            <a:r>
              <a:rPr lang="en-US" dirty="0"/>
              <a:t> </a:t>
            </a:r>
          </a:p>
        </p:txBody>
      </p:sp>
      <p:sp>
        <p:nvSpPr>
          <p:cNvPr id="6" name="Picture Placeholder 3"/>
          <p:cNvSpPr>
            <a:spLocks noGrp="1"/>
          </p:cNvSpPr>
          <p:nvPr userDrawn="1">
            <p:ph type="pic" sz="quarter" idx="10"/>
          </p:nvPr>
        </p:nvSpPr>
        <p:spPr>
          <a:xfrm>
            <a:off x="5265737" y="921256"/>
            <a:ext cx="1660525" cy="1658937"/>
          </a:xfrm>
          <a:prstGeom prst="ellipse">
            <a:avLst/>
          </a:prstGeom>
        </p:spPr>
        <p:txBody>
          <a:bodyPr>
            <a:normAutofit/>
          </a:bodyPr>
          <a:lstStyle>
            <a:lvl1pPr marL="0" indent="0" algn="ctr">
              <a:buNone/>
              <a:defRPr sz="1600">
                <a:solidFill>
                  <a:schemeClr val="accent2"/>
                </a:solidFill>
              </a:defRPr>
            </a:lvl1pPr>
          </a:lstStyle>
          <a:p>
            <a:endParaRPr lang="id-ID" dirty="0"/>
          </a:p>
        </p:txBody>
      </p:sp>
    </p:spTree>
    <p:extLst>
      <p:ext uri="{BB962C8B-B14F-4D97-AF65-F5344CB8AC3E}">
        <p14:creationId xmlns:p14="http://schemas.microsoft.com/office/powerpoint/2010/main" val="1244646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0" y="0"/>
            <a:ext cx="12192000" cy="6858000"/>
          </a:xfrm>
          <a:prstGeom prst="rect">
            <a:avLst/>
          </a:prstGeom>
        </p:spPr>
        <p:txBody>
          <a:bodyPr/>
          <a:lstStyle>
            <a:lvl1pPr>
              <a:defRPr sz="2667"/>
            </a:lvl1pPr>
          </a:lstStyle>
          <a:p>
            <a:endParaRPr lang="en-US" dirty="0"/>
          </a:p>
        </p:txBody>
      </p:sp>
    </p:spTree>
    <p:extLst>
      <p:ext uri="{BB962C8B-B14F-4D97-AF65-F5344CB8AC3E}">
        <p14:creationId xmlns:p14="http://schemas.microsoft.com/office/powerpoint/2010/main" val="39525884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0" y="0"/>
            <a:ext cx="12192000" cy="6858000"/>
          </a:xfrm>
          <a:prstGeom prst="rect">
            <a:avLst/>
          </a:prstGeom>
          <a:solidFill>
            <a:schemeClr val="tx1">
              <a:lumMod val="85000"/>
              <a:lumOff val="15000"/>
            </a:schemeClr>
          </a:solidFill>
        </p:spPr>
        <p:txBody>
          <a:bodyPr/>
          <a:lstStyle>
            <a:lvl1pPr>
              <a:defRPr sz="2667"/>
            </a:lvl1pPr>
          </a:lstStyle>
          <a:p>
            <a:endParaRPr lang="en-US" dirty="0"/>
          </a:p>
        </p:txBody>
      </p:sp>
      <p:sp>
        <p:nvSpPr>
          <p:cNvPr id="9" name="Picture Placeholder 2"/>
          <p:cNvSpPr>
            <a:spLocks noGrp="1"/>
          </p:cNvSpPr>
          <p:nvPr>
            <p:ph type="pic" sz="quarter" idx="20"/>
          </p:nvPr>
        </p:nvSpPr>
        <p:spPr>
          <a:xfrm>
            <a:off x="4158360" y="2814505"/>
            <a:ext cx="4035456" cy="2278366"/>
          </a:xfrm>
          <a:prstGeom prst="rect">
            <a:avLst/>
          </a:prstGeom>
        </p:spPr>
        <p:txBody>
          <a:bodyPr/>
          <a:lstStyle>
            <a:lvl1pPr>
              <a:defRPr sz="2667"/>
            </a:lvl1pPr>
          </a:lstStyle>
          <a:p>
            <a:endParaRPr lang="en-US" dirty="0"/>
          </a:p>
        </p:txBody>
      </p:sp>
    </p:spTree>
    <p:extLst>
      <p:ext uri="{BB962C8B-B14F-4D97-AF65-F5344CB8AC3E}">
        <p14:creationId xmlns:p14="http://schemas.microsoft.com/office/powerpoint/2010/main" val="747996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4"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5" name="Text Placeholder 14"/>
          <p:cNvSpPr>
            <a:spLocks noGrp="1"/>
          </p:cNvSpPr>
          <p:nvPr>
            <p:ph type="body" sz="quarter" idx="45"/>
          </p:nvPr>
        </p:nvSpPr>
        <p:spPr>
          <a:xfrm>
            <a:off x="609601" y="4330959"/>
            <a:ext cx="5407980" cy="1930400"/>
          </a:xfrm>
          <a:prstGeom prst="rect">
            <a:avLst/>
          </a:prstGeom>
        </p:spPr>
        <p:txBody>
          <a:bodyPr anchor="t"/>
          <a:lstStyle>
            <a:lvl1pPr marL="0" indent="0" algn="just">
              <a:lnSpc>
                <a:spcPct val="130000"/>
              </a:lnSpc>
              <a:buNone/>
              <a:defRPr sz="1400" b="0">
                <a:solidFill>
                  <a:schemeClr val="tx1">
                    <a:lumMod val="65000"/>
                    <a:lumOff val="35000"/>
                  </a:schemeClr>
                </a:solidFill>
                <a:latin typeface="Calibri Light" pitchFamily="34" charset="0"/>
              </a:defRPr>
            </a:lvl1pPr>
          </a:lstStyle>
          <a:p>
            <a:pPr lvl="0"/>
            <a:endParaRPr lang="en-US" dirty="0"/>
          </a:p>
        </p:txBody>
      </p:sp>
      <p:sp>
        <p:nvSpPr>
          <p:cNvPr id="6" name="Text Placeholder 14"/>
          <p:cNvSpPr>
            <a:spLocks noGrp="1"/>
          </p:cNvSpPr>
          <p:nvPr>
            <p:ph type="body" sz="quarter" idx="47"/>
          </p:nvPr>
        </p:nvSpPr>
        <p:spPr>
          <a:xfrm>
            <a:off x="6197601" y="4343400"/>
            <a:ext cx="5407980" cy="1930400"/>
          </a:xfrm>
          <a:prstGeom prst="rect">
            <a:avLst/>
          </a:prstGeom>
        </p:spPr>
        <p:txBody>
          <a:bodyPr anchor="t"/>
          <a:lstStyle>
            <a:lvl1pPr marL="0" indent="0" algn="just">
              <a:lnSpc>
                <a:spcPct val="130000"/>
              </a:lnSpc>
              <a:buNone/>
              <a:defRPr sz="1400" b="0">
                <a:solidFill>
                  <a:schemeClr val="tx1">
                    <a:lumMod val="65000"/>
                    <a:lumOff val="35000"/>
                  </a:schemeClr>
                </a:solidFill>
                <a:latin typeface="Calibri Light" pitchFamily="34" charset="0"/>
              </a:defRPr>
            </a:lvl1pPr>
          </a:lstStyle>
          <a:p>
            <a:pPr lvl="0"/>
            <a:endParaRPr lang="en-US" dirty="0"/>
          </a:p>
        </p:txBody>
      </p:sp>
      <p:sp>
        <p:nvSpPr>
          <p:cNvPr id="7" name="Text Placeholder 14"/>
          <p:cNvSpPr>
            <a:spLocks noGrp="1"/>
          </p:cNvSpPr>
          <p:nvPr>
            <p:ph type="body" sz="quarter" idx="48"/>
          </p:nvPr>
        </p:nvSpPr>
        <p:spPr>
          <a:xfrm>
            <a:off x="609600" y="1600200"/>
            <a:ext cx="10972800" cy="2590733"/>
          </a:xfrm>
          <a:prstGeom prst="rect">
            <a:avLst/>
          </a:prstGeom>
        </p:spPr>
        <p:txBody>
          <a:bodyPr anchor="t"/>
          <a:lstStyle>
            <a:lvl1pPr marL="0" indent="0" algn="just">
              <a:lnSpc>
                <a:spcPct val="130000"/>
              </a:lnSpc>
              <a:buNone/>
              <a:defRPr sz="1400" b="0">
                <a:solidFill>
                  <a:schemeClr val="tx1">
                    <a:lumMod val="65000"/>
                    <a:lumOff val="35000"/>
                  </a:schemeClr>
                </a:solidFill>
                <a:latin typeface="Calibri Light" pitchFamily="34" charset="0"/>
              </a:defRPr>
            </a:lvl1pPr>
          </a:lstStyle>
          <a:p>
            <a:pPr lvl="0"/>
            <a:endParaRPr lang="en-US" dirty="0"/>
          </a:p>
        </p:txBody>
      </p:sp>
    </p:spTree>
    <p:extLst>
      <p:ext uri="{BB962C8B-B14F-4D97-AF65-F5344CB8AC3E}">
        <p14:creationId xmlns:p14="http://schemas.microsoft.com/office/powerpoint/2010/main" val="24616301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3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8"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20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4" name="Picture Placeholder 10"/>
          <p:cNvSpPr>
            <a:spLocks noGrp="1"/>
          </p:cNvSpPr>
          <p:nvPr>
            <p:ph type="pic" sz="quarter" idx="18" hasCustomPrompt="1"/>
          </p:nvPr>
        </p:nvSpPr>
        <p:spPr>
          <a:xfrm>
            <a:off x="508000" y="2108200"/>
            <a:ext cx="3251200" cy="3251200"/>
          </a:xfrm>
          <a:prstGeom prst="ellipse">
            <a:avLst/>
          </a:prstGeom>
          <a:ln w="76200">
            <a:solidFill>
              <a:schemeClr val="accent1"/>
            </a:solidFill>
          </a:ln>
        </p:spPr>
        <p:txBody>
          <a:bodyPr/>
          <a:lstStyle>
            <a:lvl1pPr marL="0" indent="0" algn="ctr">
              <a:buNone/>
              <a:defRPr sz="2400"/>
            </a:lvl1pPr>
          </a:lstStyle>
          <a:p>
            <a:r>
              <a:rPr lang="en-US" dirty="0"/>
              <a:t>Image</a:t>
            </a:r>
          </a:p>
        </p:txBody>
      </p:sp>
      <p:sp>
        <p:nvSpPr>
          <p:cNvPr id="5" name="Text Placeholder 8"/>
          <p:cNvSpPr>
            <a:spLocks noGrp="1"/>
          </p:cNvSpPr>
          <p:nvPr>
            <p:ph type="body" sz="quarter" idx="55"/>
          </p:nvPr>
        </p:nvSpPr>
        <p:spPr>
          <a:xfrm>
            <a:off x="4064000" y="2717800"/>
            <a:ext cx="6400800" cy="914400"/>
          </a:xfrm>
          <a:prstGeom prst="rect">
            <a:avLst/>
          </a:prstGeom>
        </p:spPr>
        <p:txBody>
          <a:bodyPr>
            <a:normAutofit/>
          </a:bodyPr>
          <a:lstStyle>
            <a:lvl1pPr marL="0" indent="0">
              <a:lnSpc>
                <a:spcPct val="90000"/>
              </a:lnSpc>
              <a:spcBef>
                <a:spcPts val="800"/>
              </a:spcBef>
              <a:buNone/>
              <a:defRPr sz="1600">
                <a:solidFill>
                  <a:schemeClr val="tx1">
                    <a:lumMod val="95000"/>
                    <a:lumOff val="5000"/>
                  </a:schemeClr>
                </a:solidFill>
                <a:latin typeface="+mj-lt"/>
              </a:defRPr>
            </a:lvl1pPr>
          </a:lstStyle>
          <a:p>
            <a:pPr lvl="0"/>
            <a:endParaRPr lang="en-US" dirty="0"/>
          </a:p>
        </p:txBody>
      </p:sp>
      <p:sp>
        <p:nvSpPr>
          <p:cNvPr id="6" name="Text Placeholder 8"/>
          <p:cNvSpPr>
            <a:spLocks noGrp="1"/>
          </p:cNvSpPr>
          <p:nvPr>
            <p:ph type="body" sz="quarter" idx="56"/>
          </p:nvPr>
        </p:nvSpPr>
        <p:spPr>
          <a:xfrm>
            <a:off x="4064000" y="2311400"/>
            <a:ext cx="4775200" cy="406400"/>
          </a:xfrm>
          <a:prstGeom prst="rect">
            <a:avLst/>
          </a:prstGeom>
        </p:spPr>
        <p:txBody>
          <a:bodyPr>
            <a:noAutofit/>
          </a:bodyPr>
          <a:lstStyle>
            <a:lvl1pPr marL="0" indent="0">
              <a:lnSpc>
                <a:spcPct val="90000"/>
              </a:lnSpc>
              <a:spcBef>
                <a:spcPts val="800"/>
              </a:spcBef>
              <a:buNone/>
              <a:defRPr sz="2133" b="1">
                <a:solidFill>
                  <a:schemeClr val="tx1">
                    <a:lumMod val="95000"/>
                    <a:lumOff val="5000"/>
                  </a:schemeClr>
                </a:solidFill>
                <a:latin typeface="+mj-lt"/>
              </a:defRPr>
            </a:lvl1pPr>
          </a:lstStyle>
          <a:p>
            <a:pPr lvl="0"/>
            <a:endParaRPr lang="en-US" dirty="0"/>
          </a:p>
        </p:txBody>
      </p:sp>
      <p:sp>
        <p:nvSpPr>
          <p:cNvPr id="7" name="Text Placeholder 8"/>
          <p:cNvSpPr>
            <a:spLocks noGrp="1"/>
          </p:cNvSpPr>
          <p:nvPr>
            <p:ph type="body" sz="quarter" idx="57"/>
          </p:nvPr>
        </p:nvSpPr>
        <p:spPr>
          <a:xfrm>
            <a:off x="4064000" y="4038600"/>
            <a:ext cx="2235200" cy="812800"/>
          </a:xfrm>
          <a:prstGeom prst="rect">
            <a:avLst/>
          </a:prstGeom>
        </p:spPr>
        <p:txBody>
          <a:bodyPr>
            <a:normAutofit/>
          </a:bodyPr>
          <a:lstStyle>
            <a:lvl1pPr marL="0" indent="0">
              <a:lnSpc>
                <a:spcPct val="90000"/>
              </a:lnSpc>
              <a:spcBef>
                <a:spcPts val="800"/>
              </a:spcBef>
              <a:buNone/>
              <a:defRPr sz="1467">
                <a:solidFill>
                  <a:schemeClr val="tx1">
                    <a:lumMod val="95000"/>
                    <a:lumOff val="5000"/>
                  </a:schemeClr>
                </a:solidFill>
                <a:latin typeface="+mj-lt"/>
              </a:defRPr>
            </a:lvl1pPr>
          </a:lstStyle>
          <a:p>
            <a:pPr lvl="0"/>
            <a:endParaRPr lang="en-US" dirty="0"/>
          </a:p>
        </p:txBody>
      </p:sp>
      <p:sp>
        <p:nvSpPr>
          <p:cNvPr id="9" name="Text Placeholder 8"/>
          <p:cNvSpPr>
            <a:spLocks noGrp="1"/>
          </p:cNvSpPr>
          <p:nvPr>
            <p:ph type="body" sz="quarter" idx="58"/>
          </p:nvPr>
        </p:nvSpPr>
        <p:spPr>
          <a:xfrm>
            <a:off x="4064000" y="3835400"/>
            <a:ext cx="1727200" cy="406400"/>
          </a:xfrm>
          <a:prstGeom prst="rect">
            <a:avLst/>
          </a:prstGeom>
        </p:spPr>
        <p:txBody>
          <a:bodyPr>
            <a:normAutofit/>
          </a:bodyPr>
          <a:lstStyle>
            <a:lvl1pPr marL="0" indent="0">
              <a:lnSpc>
                <a:spcPct val="90000"/>
              </a:lnSpc>
              <a:spcBef>
                <a:spcPts val="800"/>
              </a:spcBef>
              <a:buNone/>
              <a:defRPr sz="1467" b="1">
                <a:solidFill>
                  <a:schemeClr val="tx1">
                    <a:lumMod val="95000"/>
                    <a:lumOff val="5000"/>
                  </a:schemeClr>
                </a:solidFill>
                <a:latin typeface="+mj-lt"/>
              </a:defRPr>
            </a:lvl1pPr>
          </a:lstStyle>
          <a:p>
            <a:pPr lvl="0"/>
            <a:endParaRPr lang="en-US" dirty="0"/>
          </a:p>
        </p:txBody>
      </p:sp>
      <p:sp>
        <p:nvSpPr>
          <p:cNvPr id="10" name="Text Placeholder 8"/>
          <p:cNvSpPr>
            <a:spLocks noGrp="1"/>
          </p:cNvSpPr>
          <p:nvPr>
            <p:ph type="body" sz="quarter" idx="59"/>
          </p:nvPr>
        </p:nvSpPr>
        <p:spPr>
          <a:xfrm>
            <a:off x="6604000" y="4038600"/>
            <a:ext cx="2235200" cy="812800"/>
          </a:xfrm>
          <a:prstGeom prst="rect">
            <a:avLst/>
          </a:prstGeom>
        </p:spPr>
        <p:txBody>
          <a:bodyPr>
            <a:normAutofit/>
          </a:bodyPr>
          <a:lstStyle>
            <a:lvl1pPr marL="0" indent="0">
              <a:lnSpc>
                <a:spcPct val="90000"/>
              </a:lnSpc>
              <a:spcBef>
                <a:spcPts val="800"/>
              </a:spcBef>
              <a:buNone/>
              <a:defRPr sz="1467">
                <a:solidFill>
                  <a:schemeClr val="tx1">
                    <a:lumMod val="95000"/>
                    <a:lumOff val="5000"/>
                  </a:schemeClr>
                </a:solidFill>
                <a:latin typeface="+mj-lt"/>
              </a:defRPr>
            </a:lvl1pPr>
          </a:lstStyle>
          <a:p>
            <a:pPr lvl="0"/>
            <a:endParaRPr lang="en-US" dirty="0"/>
          </a:p>
        </p:txBody>
      </p:sp>
      <p:sp>
        <p:nvSpPr>
          <p:cNvPr id="11" name="Text Placeholder 8"/>
          <p:cNvSpPr>
            <a:spLocks noGrp="1"/>
          </p:cNvSpPr>
          <p:nvPr>
            <p:ph type="body" sz="quarter" idx="60"/>
          </p:nvPr>
        </p:nvSpPr>
        <p:spPr>
          <a:xfrm>
            <a:off x="6604000" y="3835400"/>
            <a:ext cx="1727200" cy="406400"/>
          </a:xfrm>
          <a:prstGeom prst="rect">
            <a:avLst/>
          </a:prstGeom>
        </p:spPr>
        <p:txBody>
          <a:bodyPr>
            <a:normAutofit/>
          </a:bodyPr>
          <a:lstStyle>
            <a:lvl1pPr marL="0" indent="0">
              <a:lnSpc>
                <a:spcPct val="90000"/>
              </a:lnSpc>
              <a:spcBef>
                <a:spcPts val="800"/>
              </a:spcBef>
              <a:buNone/>
              <a:defRPr sz="1467" b="1">
                <a:solidFill>
                  <a:schemeClr val="tx1">
                    <a:lumMod val="95000"/>
                    <a:lumOff val="5000"/>
                  </a:schemeClr>
                </a:solidFill>
                <a:latin typeface="+mj-lt"/>
              </a:defRPr>
            </a:lvl1pPr>
          </a:lstStyle>
          <a:p>
            <a:pPr lvl="0"/>
            <a:endParaRPr lang="en-US" dirty="0"/>
          </a:p>
        </p:txBody>
      </p:sp>
      <p:cxnSp>
        <p:nvCxnSpPr>
          <p:cNvPr id="12" name="Straight Connector 11"/>
          <p:cNvCxnSpPr/>
          <p:nvPr userDrawn="1"/>
        </p:nvCxnSpPr>
        <p:spPr>
          <a:xfrm flipV="1">
            <a:off x="6463488" y="3785683"/>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8"/>
          <p:cNvSpPr>
            <a:spLocks noGrp="1"/>
          </p:cNvSpPr>
          <p:nvPr>
            <p:ph type="body" sz="quarter" idx="61"/>
          </p:nvPr>
        </p:nvSpPr>
        <p:spPr>
          <a:xfrm>
            <a:off x="9146165" y="4040765"/>
            <a:ext cx="2334635" cy="812800"/>
          </a:xfrm>
          <a:prstGeom prst="rect">
            <a:avLst/>
          </a:prstGeom>
        </p:spPr>
        <p:txBody>
          <a:bodyPr>
            <a:normAutofit/>
          </a:bodyPr>
          <a:lstStyle>
            <a:lvl1pPr marL="0" indent="0">
              <a:lnSpc>
                <a:spcPct val="90000"/>
              </a:lnSpc>
              <a:spcBef>
                <a:spcPts val="800"/>
              </a:spcBef>
              <a:buNone/>
              <a:defRPr sz="1467">
                <a:solidFill>
                  <a:schemeClr val="tx1">
                    <a:lumMod val="95000"/>
                    <a:lumOff val="5000"/>
                  </a:schemeClr>
                </a:solidFill>
                <a:latin typeface="+mj-lt"/>
              </a:defRPr>
            </a:lvl1pPr>
          </a:lstStyle>
          <a:p>
            <a:pPr lvl="0"/>
            <a:endParaRPr lang="en-US" dirty="0"/>
          </a:p>
        </p:txBody>
      </p:sp>
      <p:sp>
        <p:nvSpPr>
          <p:cNvPr id="14" name="Text Placeholder 8"/>
          <p:cNvSpPr>
            <a:spLocks noGrp="1"/>
          </p:cNvSpPr>
          <p:nvPr>
            <p:ph type="body" sz="quarter" idx="62"/>
          </p:nvPr>
        </p:nvSpPr>
        <p:spPr>
          <a:xfrm>
            <a:off x="9146165" y="3837565"/>
            <a:ext cx="1727200" cy="406400"/>
          </a:xfrm>
          <a:prstGeom prst="rect">
            <a:avLst/>
          </a:prstGeom>
        </p:spPr>
        <p:txBody>
          <a:bodyPr>
            <a:normAutofit/>
          </a:bodyPr>
          <a:lstStyle>
            <a:lvl1pPr marL="0" indent="0">
              <a:lnSpc>
                <a:spcPct val="90000"/>
              </a:lnSpc>
              <a:spcBef>
                <a:spcPts val="800"/>
              </a:spcBef>
              <a:buNone/>
              <a:defRPr sz="1467" b="1">
                <a:solidFill>
                  <a:schemeClr val="tx1">
                    <a:lumMod val="95000"/>
                    <a:lumOff val="5000"/>
                  </a:schemeClr>
                </a:solidFill>
                <a:latin typeface="+mj-lt"/>
              </a:defRPr>
            </a:lvl1pPr>
          </a:lstStyle>
          <a:p>
            <a:pPr lvl="0"/>
            <a:endParaRPr lang="en-US" dirty="0"/>
          </a:p>
        </p:txBody>
      </p:sp>
      <p:cxnSp>
        <p:nvCxnSpPr>
          <p:cNvPr id="15" name="Straight Connector 14"/>
          <p:cNvCxnSpPr/>
          <p:nvPr userDrawn="1"/>
        </p:nvCxnSpPr>
        <p:spPr>
          <a:xfrm flipV="1">
            <a:off x="9005653" y="3785683"/>
            <a:ext cx="0" cy="96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Text Placeholder 8"/>
          <p:cNvSpPr>
            <a:spLocks noGrp="1"/>
          </p:cNvSpPr>
          <p:nvPr>
            <p:ph type="body" sz="quarter" idx="63"/>
          </p:nvPr>
        </p:nvSpPr>
        <p:spPr>
          <a:xfrm>
            <a:off x="508000" y="3377117"/>
            <a:ext cx="3251200" cy="661483"/>
          </a:xfrm>
          <a:prstGeom prst="rect">
            <a:avLst/>
          </a:prstGeom>
          <a:solidFill>
            <a:schemeClr val="tx1">
              <a:alpha val="53000"/>
            </a:schemeClr>
          </a:solidFill>
        </p:spPr>
        <p:txBody>
          <a:bodyPr anchor="ctr">
            <a:normAutofit/>
          </a:bodyPr>
          <a:lstStyle>
            <a:lvl1pPr marL="0" indent="0" algn="ctr">
              <a:lnSpc>
                <a:spcPct val="90000"/>
              </a:lnSpc>
              <a:spcBef>
                <a:spcPts val="800"/>
              </a:spcBef>
              <a:buNone/>
              <a:defRPr sz="3200" b="0">
                <a:solidFill>
                  <a:schemeClr val="tx1">
                    <a:lumMod val="95000"/>
                    <a:lumOff val="5000"/>
                  </a:schemeClr>
                </a:solidFill>
                <a:latin typeface="+mj-lt"/>
              </a:defRPr>
            </a:lvl1pPr>
          </a:lstStyle>
          <a:p>
            <a:pPr lvl="0"/>
            <a:endParaRPr lang="en-US" dirty="0"/>
          </a:p>
        </p:txBody>
      </p:sp>
    </p:spTree>
    <p:extLst>
      <p:ext uri="{BB962C8B-B14F-4D97-AF65-F5344CB8AC3E}">
        <p14:creationId xmlns:p14="http://schemas.microsoft.com/office/powerpoint/2010/main" val="3679988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4"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8" name="Text Placeholder 14"/>
          <p:cNvSpPr>
            <a:spLocks noGrp="1"/>
          </p:cNvSpPr>
          <p:nvPr>
            <p:ph type="body" sz="quarter" idx="45"/>
          </p:nvPr>
        </p:nvSpPr>
        <p:spPr>
          <a:xfrm>
            <a:off x="429174" y="2076162"/>
            <a:ext cx="5565633" cy="3073124"/>
          </a:xfrm>
          <a:prstGeom prst="rect">
            <a:avLst/>
          </a:prstGeom>
        </p:spPr>
        <p:txBody>
          <a:bodyPr anchor="t"/>
          <a:lstStyle>
            <a:lvl1pPr marL="0" indent="0" algn="just">
              <a:lnSpc>
                <a:spcPct val="130000"/>
              </a:lnSpc>
              <a:buNone/>
              <a:defRPr sz="1400" b="0">
                <a:solidFill>
                  <a:schemeClr val="tx1">
                    <a:lumMod val="65000"/>
                    <a:lumOff val="35000"/>
                  </a:schemeClr>
                </a:solidFill>
                <a:latin typeface="Calibri Light" pitchFamily="34" charset="0"/>
              </a:defRPr>
            </a:lvl1pPr>
          </a:lstStyle>
          <a:p>
            <a:pPr lvl="0"/>
            <a:endParaRPr lang="en-US" dirty="0"/>
          </a:p>
        </p:txBody>
      </p:sp>
      <p:sp>
        <p:nvSpPr>
          <p:cNvPr id="9" name="Text Placeholder 14"/>
          <p:cNvSpPr>
            <a:spLocks noGrp="1"/>
          </p:cNvSpPr>
          <p:nvPr>
            <p:ph type="body" sz="quarter" idx="46"/>
          </p:nvPr>
        </p:nvSpPr>
        <p:spPr>
          <a:xfrm>
            <a:off x="429174" y="1785727"/>
            <a:ext cx="5565633" cy="327760"/>
          </a:xfrm>
          <a:prstGeom prst="rect">
            <a:avLst/>
          </a:prstGeom>
        </p:spPr>
        <p:txBody>
          <a:bodyPr anchor="ctr"/>
          <a:lstStyle>
            <a:lvl1pPr marL="0" indent="0" algn="l">
              <a:lnSpc>
                <a:spcPct val="120000"/>
              </a:lnSpc>
              <a:buNone/>
              <a:defRPr sz="1600" b="1">
                <a:solidFill>
                  <a:schemeClr val="tx1">
                    <a:lumMod val="75000"/>
                    <a:lumOff val="25000"/>
                  </a:schemeClr>
                </a:solidFill>
                <a:latin typeface="Aleo" pitchFamily="34" charset="0"/>
              </a:defRPr>
            </a:lvl1pPr>
          </a:lstStyle>
          <a:p>
            <a:pPr lvl="0"/>
            <a:endParaRPr lang="en-US" dirty="0"/>
          </a:p>
        </p:txBody>
      </p:sp>
      <p:sp>
        <p:nvSpPr>
          <p:cNvPr id="10" name="Text Placeholder 14"/>
          <p:cNvSpPr>
            <a:spLocks noGrp="1"/>
          </p:cNvSpPr>
          <p:nvPr>
            <p:ph type="body" sz="quarter" idx="47"/>
          </p:nvPr>
        </p:nvSpPr>
        <p:spPr>
          <a:xfrm>
            <a:off x="6197194" y="2088603"/>
            <a:ext cx="5565633" cy="3073124"/>
          </a:xfrm>
          <a:prstGeom prst="rect">
            <a:avLst/>
          </a:prstGeom>
        </p:spPr>
        <p:txBody>
          <a:bodyPr anchor="t"/>
          <a:lstStyle>
            <a:lvl1pPr marL="0" indent="0" algn="just">
              <a:lnSpc>
                <a:spcPct val="130000"/>
              </a:lnSpc>
              <a:buNone/>
              <a:defRPr sz="1400" b="0">
                <a:solidFill>
                  <a:schemeClr val="tx1">
                    <a:lumMod val="65000"/>
                    <a:lumOff val="35000"/>
                  </a:schemeClr>
                </a:solidFill>
                <a:latin typeface="Calibri Light" pitchFamily="34" charset="0"/>
              </a:defRPr>
            </a:lvl1pPr>
          </a:lstStyle>
          <a:p>
            <a:pPr lvl="0"/>
            <a:endParaRPr lang="en-US" dirty="0"/>
          </a:p>
        </p:txBody>
      </p:sp>
    </p:spTree>
    <p:extLst>
      <p:ext uri="{BB962C8B-B14F-4D97-AF65-F5344CB8AC3E}">
        <p14:creationId xmlns:p14="http://schemas.microsoft.com/office/powerpoint/2010/main" val="834871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4"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7" name="Text Placeholder 14"/>
          <p:cNvSpPr>
            <a:spLocks noGrp="1"/>
          </p:cNvSpPr>
          <p:nvPr>
            <p:ph type="body" sz="quarter" idx="45"/>
          </p:nvPr>
        </p:nvSpPr>
        <p:spPr>
          <a:xfrm>
            <a:off x="429173" y="1897955"/>
            <a:ext cx="11131267" cy="3073124"/>
          </a:xfrm>
          <a:prstGeom prst="rect">
            <a:avLst/>
          </a:prstGeom>
        </p:spPr>
        <p:txBody>
          <a:bodyPr anchor="t"/>
          <a:lstStyle>
            <a:lvl1pPr marL="0" indent="0" algn="just">
              <a:lnSpc>
                <a:spcPct val="130000"/>
              </a:lnSpc>
              <a:buNone/>
              <a:defRPr sz="1400" b="0">
                <a:solidFill>
                  <a:schemeClr val="tx1">
                    <a:lumMod val="65000"/>
                    <a:lumOff val="35000"/>
                  </a:schemeClr>
                </a:solidFill>
                <a:latin typeface="Calibri Light" pitchFamily="34" charset="0"/>
              </a:defRPr>
            </a:lvl1pPr>
          </a:lstStyle>
          <a:p>
            <a:pPr lvl="0"/>
            <a:endParaRPr lang="en-US" dirty="0"/>
          </a:p>
        </p:txBody>
      </p:sp>
      <p:sp>
        <p:nvSpPr>
          <p:cNvPr id="11" name="Text Placeholder 14"/>
          <p:cNvSpPr>
            <a:spLocks noGrp="1"/>
          </p:cNvSpPr>
          <p:nvPr>
            <p:ph type="body" sz="quarter" idx="46"/>
          </p:nvPr>
        </p:nvSpPr>
        <p:spPr>
          <a:xfrm>
            <a:off x="429173" y="1607520"/>
            <a:ext cx="11131267" cy="327760"/>
          </a:xfrm>
          <a:prstGeom prst="rect">
            <a:avLst/>
          </a:prstGeom>
        </p:spPr>
        <p:txBody>
          <a:bodyPr anchor="ctr"/>
          <a:lstStyle>
            <a:lvl1pPr marL="0" indent="0" algn="l">
              <a:lnSpc>
                <a:spcPct val="120000"/>
              </a:lnSpc>
              <a:buNone/>
              <a:defRPr sz="1600" b="1">
                <a:solidFill>
                  <a:schemeClr val="tx1">
                    <a:lumMod val="75000"/>
                    <a:lumOff val="25000"/>
                  </a:schemeClr>
                </a:solidFill>
                <a:latin typeface="Aleo" pitchFamily="34" charset="0"/>
              </a:defRPr>
            </a:lvl1pPr>
          </a:lstStyle>
          <a:p>
            <a:pPr lvl="0"/>
            <a:endParaRPr lang="en-US" dirty="0"/>
          </a:p>
        </p:txBody>
      </p:sp>
    </p:spTree>
    <p:extLst>
      <p:ext uri="{BB962C8B-B14F-4D97-AF65-F5344CB8AC3E}">
        <p14:creationId xmlns:p14="http://schemas.microsoft.com/office/powerpoint/2010/main" val="3654820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981200" y="361950"/>
            <a:ext cx="8229600" cy="413569"/>
          </a:xfrm>
          <a:prstGeom prst="rect">
            <a:avLst/>
          </a:prstGeom>
        </p:spPr>
        <p:txBody>
          <a:bodyPr anchor="ctr"/>
          <a:lstStyle>
            <a:lvl1pPr marL="0" indent="0" algn="ctr">
              <a:buNone/>
              <a:defRPr sz="2800" b="0">
                <a:solidFill>
                  <a:schemeClr val="tx1">
                    <a:lumMod val="65000"/>
                    <a:lumOff val="35000"/>
                  </a:schemeClr>
                </a:solidFill>
                <a:latin typeface="Sen" panose="00000500000000000000" pitchFamily="50" charset="0"/>
                <a:cs typeface="Levenim MT" pitchFamily="2" charset="-79"/>
              </a:defRPr>
            </a:lvl1pPr>
          </a:lstStyle>
          <a:p>
            <a:pPr lvl="0"/>
            <a:endParaRPr lang="id-ID" dirty="0"/>
          </a:p>
        </p:txBody>
      </p:sp>
      <p:sp>
        <p:nvSpPr>
          <p:cNvPr id="4" name="Text Placeholder 2"/>
          <p:cNvSpPr>
            <a:spLocks noGrp="1"/>
          </p:cNvSpPr>
          <p:nvPr>
            <p:ph type="body" sz="quarter" idx="13"/>
          </p:nvPr>
        </p:nvSpPr>
        <p:spPr>
          <a:xfrm>
            <a:off x="1981200" y="742950"/>
            <a:ext cx="8229600" cy="228600"/>
          </a:xfrm>
          <a:prstGeom prst="rect">
            <a:avLst/>
          </a:prstGeom>
        </p:spPr>
        <p:txBody>
          <a:bodyPr/>
          <a:lstStyle>
            <a:lvl1pPr marL="0" indent="0" algn="ctr">
              <a:buNone/>
              <a:defRPr sz="1200">
                <a:solidFill>
                  <a:schemeClr val="tx1">
                    <a:lumMod val="65000"/>
                    <a:lumOff val="35000"/>
                  </a:schemeClr>
                </a:solidFill>
                <a:latin typeface="Calibri Light" pitchFamily="34" charset="0"/>
                <a:cs typeface="Levenim MT" pitchFamily="2" charset="-79"/>
              </a:defRPr>
            </a:lvl1pPr>
          </a:lstStyle>
          <a:p>
            <a:pPr lvl="0"/>
            <a:endParaRPr lang="id-ID" dirty="0"/>
          </a:p>
        </p:txBody>
      </p:sp>
      <p:sp>
        <p:nvSpPr>
          <p:cNvPr id="6" name="Picture Placeholder 2"/>
          <p:cNvSpPr>
            <a:spLocks noGrp="1"/>
          </p:cNvSpPr>
          <p:nvPr>
            <p:ph type="pic" sz="quarter" idx="10"/>
          </p:nvPr>
        </p:nvSpPr>
        <p:spPr>
          <a:xfrm>
            <a:off x="0" y="1352550"/>
            <a:ext cx="12192000" cy="3171284"/>
          </a:xfrm>
          <a:prstGeom prst="rect">
            <a:avLst/>
          </a:prstGeom>
        </p:spPr>
        <p:txBody>
          <a:bodyPr/>
          <a:lstStyle>
            <a:lvl1pPr marL="0" indent="0" algn="ctr">
              <a:buNone/>
              <a:defRPr sz="1600"/>
            </a:lvl1pPr>
          </a:lstStyle>
          <a:p>
            <a:endParaRPr lang="en-US" dirty="0"/>
          </a:p>
        </p:txBody>
      </p:sp>
      <p:sp>
        <p:nvSpPr>
          <p:cNvPr id="8" name="Text Placeholder 8"/>
          <p:cNvSpPr>
            <a:spLocks noGrp="1"/>
          </p:cNvSpPr>
          <p:nvPr>
            <p:ph type="body" sz="quarter" idx="18"/>
          </p:nvPr>
        </p:nvSpPr>
        <p:spPr>
          <a:xfrm>
            <a:off x="390071" y="4719864"/>
            <a:ext cx="11411858" cy="1371600"/>
          </a:xfrm>
          <a:prstGeom prst="rect">
            <a:avLst/>
          </a:prstGeom>
        </p:spPr>
        <p:txBody>
          <a:bodyPr anchor="ctr">
            <a:normAutofit/>
          </a:bodyPr>
          <a:lstStyle>
            <a:lvl1pPr marL="0" indent="0">
              <a:spcBef>
                <a:spcPts val="1200"/>
              </a:spcBef>
              <a:buNone/>
              <a:defRPr sz="1200">
                <a:solidFill>
                  <a:schemeClr val="tx1">
                    <a:lumMod val="65000"/>
                    <a:lumOff val="35000"/>
                  </a:schemeClr>
                </a:solidFill>
              </a:defRPr>
            </a:lvl1pPr>
          </a:lstStyle>
          <a:p>
            <a:pPr lvl="0"/>
            <a:endParaRPr lang="en-US" dirty="0"/>
          </a:p>
        </p:txBody>
      </p:sp>
    </p:spTree>
    <p:extLst>
      <p:ext uri="{BB962C8B-B14F-4D97-AF65-F5344CB8AC3E}">
        <p14:creationId xmlns:p14="http://schemas.microsoft.com/office/powerpoint/2010/main" val="3709470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1" name="Picture Placeholder 5"/>
          <p:cNvSpPr>
            <a:spLocks noGrp="1"/>
          </p:cNvSpPr>
          <p:nvPr>
            <p:ph type="pic" sz="quarter" idx="15" hasCustomPrompt="1"/>
          </p:nvPr>
        </p:nvSpPr>
        <p:spPr>
          <a:xfrm>
            <a:off x="0" y="0"/>
            <a:ext cx="6705600" cy="3124200"/>
          </a:xfrm>
          <a:prstGeom prst="rect">
            <a:avLst/>
          </a:prstGeom>
        </p:spPr>
        <p:txBody>
          <a:bodyPr/>
          <a:lstStyle>
            <a:lvl1pPr marL="0" indent="0">
              <a:buNone/>
              <a:defRPr/>
            </a:lvl1pPr>
          </a:lstStyle>
          <a:p>
            <a:r>
              <a:rPr lang="en-US" dirty="0"/>
              <a:t> </a:t>
            </a:r>
          </a:p>
        </p:txBody>
      </p:sp>
      <p:sp>
        <p:nvSpPr>
          <p:cNvPr id="12" name="Picture Placeholder 5"/>
          <p:cNvSpPr>
            <a:spLocks noGrp="1"/>
          </p:cNvSpPr>
          <p:nvPr>
            <p:ph type="pic" sz="quarter" idx="16" hasCustomPrompt="1"/>
          </p:nvPr>
        </p:nvSpPr>
        <p:spPr>
          <a:xfrm>
            <a:off x="0" y="3124200"/>
            <a:ext cx="3352800" cy="3733800"/>
          </a:xfrm>
          <a:prstGeom prst="rect">
            <a:avLst/>
          </a:prstGeom>
        </p:spPr>
        <p:txBody>
          <a:bodyPr/>
          <a:lstStyle>
            <a:lvl1pPr marL="0" indent="0">
              <a:buNone/>
              <a:defRPr/>
            </a:lvl1pPr>
          </a:lstStyle>
          <a:p>
            <a:r>
              <a:rPr lang="en-US" dirty="0"/>
              <a:t> </a:t>
            </a:r>
          </a:p>
        </p:txBody>
      </p:sp>
      <p:sp>
        <p:nvSpPr>
          <p:cNvPr id="13" name="Picture Placeholder 5"/>
          <p:cNvSpPr>
            <a:spLocks noGrp="1"/>
          </p:cNvSpPr>
          <p:nvPr>
            <p:ph type="pic" sz="quarter" idx="17" hasCustomPrompt="1"/>
          </p:nvPr>
        </p:nvSpPr>
        <p:spPr>
          <a:xfrm>
            <a:off x="3352800" y="3124200"/>
            <a:ext cx="3352800" cy="3733800"/>
          </a:xfrm>
          <a:prstGeom prst="rect">
            <a:avLst/>
          </a:prstGeom>
        </p:spPr>
        <p:txBody>
          <a:bodyPr/>
          <a:lstStyle>
            <a:lvl1pPr marL="0" indent="0">
              <a:buNone/>
              <a:defRPr/>
            </a:lvl1pPr>
          </a:lstStyle>
          <a:p>
            <a:r>
              <a:rPr lang="en-US" dirty="0"/>
              <a:t> </a:t>
            </a:r>
          </a:p>
        </p:txBody>
      </p:sp>
      <p:sp>
        <p:nvSpPr>
          <p:cNvPr id="14" name="Picture Placeholder 5"/>
          <p:cNvSpPr>
            <a:spLocks noGrp="1"/>
          </p:cNvSpPr>
          <p:nvPr>
            <p:ph type="pic" sz="quarter" idx="18" hasCustomPrompt="1"/>
          </p:nvPr>
        </p:nvSpPr>
        <p:spPr>
          <a:xfrm>
            <a:off x="6705600" y="2311400"/>
            <a:ext cx="5486400" cy="4546600"/>
          </a:xfrm>
          <a:prstGeom prst="rect">
            <a:avLst/>
          </a:prstGeom>
        </p:spPr>
        <p:txBody>
          <a:bodyPr/>
          <a:lstStyle>
            <a:lvl1pPr marL="0" indent="0">
              <a:buNone/>
              <a:defRPr/>
            </a:lvl1pPr>
          </a:lstStyle>
          <a:p>
            <a:r>
              <a:rPr lang="en-US" dirty="0"/>
              <a:t> </a:t>
            </a:r>
          </a:p>
        </p:txBody>
      </p:sp>
      <p:sp>
        <p:nvSpPr>
          <p:cNvPr id="15" name="Picture Placeholder 5"/>
          <p:cNvSpPr>
            <a:spLocks noGrp="1"/>
          </p:cNvSpPr>
          <p:nvPr>
            <p:ph type="pic" sz="quarter" idx="19" hasCustomPrompt="1"/>
          </p:nvPr>
        </p:nvSpPr>
        <p:spPr>
          <a:xfrm>
            <a:off x="6705600" y="0"/>
            <a:ext cx="5486400" cy="2311400"/>
          </a:xfrm>
          <a:prstGeom prst="rect">
            <a:avLst/>
          </a:prstGeom>
        </p:spPr>
        <p:txBody>
          <a:bodyPr/>
          <a:lstStyle>
            <a:lvl1pPr marL="0" indent="0">
              <a:buNone/>
              <a:defRPr/>
            </a:lvl1pPr>
          </a:lstStyle>
          <a:p>
            <a:r>
              <a:rPr lang="en-US" dirty="0"/>
              <a:t> </a:t>
            </a:r>
          </a:p>
        </p:txBody>
      </p:sp>
      <p:sp>
        <p:nvSpPr>
          <p:cNvPr id="16" name="Text Placeholder 13"/>
          <p:cNvSpPr>
            <a:spLocks noGrp="1"/>
          </p:cNvSpPr>
          <p:nvPr>
            <p:ph type="body" sz="quarter" idx="20" hasCustomPrompt="1"/>
          </p:nvPr>
        </p:nvSpPr>
        <p:spPr>
          <a:xfrm>
            <a:off x="0" y="177800"/>
            <a:ext cx="6705600" cy="1016000"/>
          </a:xfrm>
          <a:prstGeom prst="rect">
            <a:avLst/>
          </a:prstGeom>
          <a:gradFill flip="none" rotWithShape="1">
            <a:gsLst>
              <a:gs pos="0">
                <a:schemeClr val="tx1">
                  <a:lumMod val="53000"/>
                  <a:alpha val="10000"/>
                </a:schemeClr>
              </a:gs>
              <a:gs pos="100000">
                <a:schemeClr val="tx1">
                  <a:lumMod val="95000"/>
                  <a:lumOff val="5000"/>
                  <a:alpha val="65000"/>
                </a:schemeClr>
              </a:gs>
            </a:gsLst>
            <a:lin ang="10800000" scaled="1"/>
            <a:tileRect/>
          </a:gradFill>
        </p:spPr>
        <p:txBody>
          <a:bodyPr anchor="ctr"/>
          <a:lstStyle>
            <a:lvl1pPr marL="0" indent="0" algn="ctr">
              <a:buNone/>
              <a:defRPr sz="1400" b="0" baseline="0">
                <a:solidFill>
                  <a:schemeClr val="bg1"/>
                </a:solidFill>
                <a:latin typeface="Folks" pitchFamily="2" charset="0"/>
              </a:defRPr>
            </a:lvl1pPr>
          </a:lstStyle>
          <a:p>
            <a:pPr lvl="0"/>
            <a:r>
              <a:rPr lang="en-US" dirty="0"/>
              <a:t> </a:t>
            </a:r>
          </a:p>
        </p:txBody>
      </p:sp>
      <p:sp>
        <p:nvSpPr>
          <p:cNvPr id="17" name="Text Placeholder 2"/>
          <p:cNvSpPr>
            <a:spLocks noGrp="1"/>
          </p:cNvSpPr>
          <p:nvPr>
            <p:ph type="body" sz="quarter" idx="13"/>
          </p:nvPr>
        </p:nvSpPr>
        <p:spPr>
          <a:xfrm>
            <a:off x="406400" y="279401"/>
            <a:ext cx="6299200" cy="570177"/>
          </a:xfrm>
          <a:prstGeom prst="rect">
            <a:avLst/>
          </a:prstGeom>
        </p:spPr>
        <p:txBody>
          <a:bodyPr anchor="ctr"/>
          <a:lstStyle>
            <a:lvl1pPr marL="0" indent="0" algn="l">
              <a:buNone/>
              <a:defRPr sz="3200" b="1">
                <a:solidFill>
                  <a:schemeClr val="bg1"/>
                </a:solidFill>
                <a:latin typeface="Aleo" pitchFamily="34" charset="0"/>
                <a:cs typeface="Latha" pitchFamily="34" charset="0"/>
              </a:defRPr>
            </a:lvl1pPr>
          </a:lstStyle>
          <a:p>
            <a:pPr lvl="0"/>
            <a:endParaRPr lang="id-ID" dirty="0"/>
          </a:p>
        </p:txBody>
      </p:sp>
      <p:sp>
        <p:nvSpPr>
          <p:cNvPr id="18" name="Text Placeholder 2"/>
          <p:cNvSpPr>
            <a:spLocks noGrp="1"/>
          </p:cNvSpPr>
          <p:nvPr>
            <p:ph type="body" sz="quarter" idx="14"/>
          </p:nvPr>
        </p:nvSpPr>
        <p:spPr>
          <a:xfrm>
            <a:off x="406400" y="849578"/>
            <a:ext cx="6299200" cy="242623"/>
          </a:xfrm>
          <a:prstGeom prst="rect">
            <a:avLst/>
          </a:prstGeom>
        </p:spPr>
        <p:txBody>
          <a:bodyPr anchor="ctr"/>
          <a:lstStyle>
            <a:lvl1pPr marL="0" indent="0" algn="l">
              <a:buNone/>
              <a:defRPr sz="1467">
                <a:solidFill>
                  <a:schemeClr val="bg1"/>
                </a:solidFill>
                <a:latin typeface="Calibri Light" pitchFamily="34" charset="0"/>
                <a:cs typeface="Levenim MT" pitchFamily="2" charset="-79"/>
              </a:defRPr>
            </a:lvl1pPr>
          </a:lstStyle>
          <a:p>
            <a:pPr lvl="0"/>
            <a:endParaRPr lang="id-ID" dirty="0"/>
          </a:p>
        </p:txBody>
      </p:sp>
    </p:spTree>
    <p:extLst>
      <p:ext uri="{BB962C8B-B14F-4D97-AF65-F5344CB8AC3E}">
        <p14:creationId xmlns:p14="http://schemas.microsoft.com/office/powerpoint/2010/main" val="2519299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Picture Placeholder 3"/>
          <p:cNvSpPr>
            <a:spLocks noGrp="1"/>
          </p:cNvSpPr>
          <p:nvPr>
            <p:ph type="pic" sz="quarter" idx="10" hasCustomPrompt="1"/>
          </p:nvPr>
        </p:nvSpPr>
        <p:spPr>
          <a:xfrm>
            <a:off x="0" y="0"/>
            <a:ext cx="12192000" cy="6858000"/>
          </a:xfrm>
          <a:prstGeom prst="rect">
            <a:avLst/>
          </a:prstGeom>
        </p:spPr>
        <p:txBody>
          <a:bodyPr/>
          <a:lstStyle>
            <a:lvl1pPr marL="0" indent="0" algn="ctr">
              <a:buNone/>
              <a:defRPr baseline="0"/>
            </a:lvl1pPr>
          </a:lstStyle>
          <a:p>
            <a:r>
              <a:rPr lang="en-US" dirty="0"/>
              <a:t>Insert Image In Here</a:t>
            </a:r>
          </a:p>
        </p:txBody>
      </p:sp>
      <p:sp>
        <p:nvSpPr>
          <p:cNvPr id="4" name="Text Placeholder 5"/>
          <p:cNvSpPr>
            <a:spLocks noGrp="1"/>
          </p:cNvSpPr>
          <p:nvPr>
            <p:ph type="body" sz="quarter" idx="11" hasCustomPrompt="1"/>
          </p:nvPr>
        </p:nvSpPr>
        <p:spPr>
          <a:xfrm>
            <a:off x="203200" y="482600"/>
            <a:ext cx="4775200" cy="4775200"/>
          </a:xfrm>
          <a:prstGeom prst="ellipse">
            <a:avLst/>
          </a:prstGeom>
          <a:solidFill>
            <a:schemeClr val="accent2">
              <a:alpha val="58000"/>
            </a:schemeClr>
          </a:solidFill>
        </p:spPr>
        <p:txBody>
          <a:bodyPr anchor="ctr"/>
          <a:lstStyle>
            <a:lvl1pPr marL="0" indent="0" algn="ctr">
              <a:buNone/>
              <a:defRPr sz="2133" baseline="0"/>
            </a:lvl1pPr>
          </a:lstStyle>
          <a:p>
            <a:pPr lvl="0"/>
            <a:r>
              <a:rPr lang="en-US"/>
              <a:t>Edit Text In Here</a:t>
            </a:r>
            <a:endParaRPr lang="en-US" dirty="0"/>
          </a:p>
        </p:txBody>
      </p:sp>
      <p:sp>
        <p:nvSpPr>
          <p:cNvPr id="5" name="Text Placeholder 5"/>
          <p:cNvSpPr>
            <a:spLocks noGrp="1"/>
          </p:cNvSpPr>
          <p:nvPr>
            <p:ph type="body" sz="quarter" idx="12" hasCustomPrompt="1"/>
          </p:nvPr>
        </p:nvSpPr>
        <p:spPr>
          <a:xfrm rot="7660102">
            <a:off x="4399430" y="4170831"/>
            <a:ext cx="678204" cy="678204"/>
          </a:xfrm>
          <a:prstGeom prst="triangle">
            <a:avLst/>
          </a:prstGeom>
          <a:solidFill>
            <a:schemeClr val="accent2">
              <a:alpha val="58000"/>
            </a:schemeClr>
          </a:solidFill>
        </p:spPr>
        <p:txBody>
          <a:bodyPr anchor="ctr"/>
          <a:lstStyle>
            <a:lvl1pPr marL="0" indent="0" algn="ctr">
              <a:buNone/>
              <a:defRPr sz="133" baseline="0"/>
            </a:lvl1pPr>
          </a:lstStyle>
          <a:p>
            <a:pPr lvl="0"/>
            <a:r>
              <a:rPr lang="en-US" dirty="0"/>
              <a:t>.</a:t>
            </a:r>
          </a:p>
        </p:txBody>
      </p:sp>
    </p:spTree>
    <p:extLst>
      <p:ext uri="{BB962C8B-B14F-4D97-AF65-F5344CB8AC3E}">
        <p14:creationId xmlns:p14="http://schemas.microsoft.com/office/powerpoint/2010/main" val="30888962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352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9" r:id="rId4"/>
    <p:sldLayoutId id="2147483664" r:id="rId5"/>
    <p:sldLayoutId id="2147483665" r:id="rId6"/>
    <p:sldLayoutId id="2147483671" r:id="rId7"/>
    <p:sldLayoutId id="2147483662" r:id="rId8"/>
    <p:sldLayoutId id="2147483673" r:id="rId9"/>
    <p:sldLayoutId id="2147483651" r:id="rId10"/>
    <p:sldLayoutId id="2147483653" r:id="rId11"/>
    <p:sldLayoutId id="2147483654" r:id="rId12"/>
    <p:sldLayoutId id="2147483655" r:id="rId13"/>
    <p:sldLayoutId id="2147483689" r:id="rId14"/>
    <p:sldLayoutId id="2147483688" r:id="rId15"/>
    <p:sldLayoutId id="2147483687" r:id="rId16"/>
    <p:sldLayoutId id="2147483686" r:id="rId17"/>
    <p:sldLayoutId id="2147483685" r:id="rId18"/>
    <p:sldLayoutId id="2147483684" r:id="rId19"/>
    <p:sldLayoutId id="2147483678" r:id="rId20"/>
    <p:sldLayoutId id="2147483663" r:id="rId21"/>
    <p:sldLayoutId id="2147483681" r:id="rId22"/>
    <p:sldLayoutId id="2147483682" r:id="rId23"/>
    <p:sldLayoutId id="2147483667" r:id="rId24"/>
    <p:sldLayoutId id="2147483660" r:id="rId25"/>
    <p:sldLayoutId id="2147483676" r:id="rId26"/>
    <p:sldLayoutId id="2147483668" r:id="rId27"/>
    <p:sldLayoutId id="2147483670" r:id="rId28"/>
    <p:sldLayoutId id="2147483666" r:id="rId29"/>
    <p:sldLayoutId id="2147483675" r:id="rId30"/>
    <p:sldLayoutId id="2147483677" r:id="rId31"/>
    <p:sldLayoutId id="2147483679" r:id="rId32"/>
    <p:sldLayoutId id="2147483680" r:id="rId33"/>
    <p:sldLayoutId id="2147483656" r:id="rId34"/>
    <p:sldLayoutId id="2147483661" r:id="rId35"/>
    <p:sldLayoutId id="2147483674" r:id="rId36"/>
    <p:sldLayoutId id="2147483672" r:id="rId37"/>
    <p:sldLayoutId id="2147483657" r:id="rId38"/>
    <p:sldLayoutId id="2147483690" r:id="rId39"/>
    <p:sldLayoutId id="2147483691"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hyperlink" Target="http://cjinvolvedwomen.org/sites/all/documents/Five%20Core%20Practice%20Areas1-08.pdf" TargetMode="External"/><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hyperlink" Target="http://cjinvolvedwomen.org/sites/all/documents/Improving-Healthcare-Handout.pdf" TargetMode="External"/><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hyperlink" Target="http://cjinvolvedwomen.org/sites/all/documents/Best-Practices-Use-of-Restraints-Pregnant.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cj.msu.edu/assets/WIPP-Reports-CrimeReducingBenefitsPrograms.pdf"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cjinvolvedwomen.org/sites/all/documents/Implementing-Gender-Informed-Pretrial-Strategies-FINAL.pdf"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cjinvolvedwomen.org/innovator-profile-justicehome/"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cjinvolvedwomen.org/innovator-profile-eau-claire-county-wi-alternatives-to-incarcerating-mothers-aim-court/" TargetMode="External"/><Relationship Id="rId5" Type="http://schemas.openxmlformats.org/officeDocument/2006/relationships/image" Target="../media/image33.jpe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cjinvolvedwomen.org/massachusetts-correctional-institution-at-framingham/" TargetMode="External"/><Relationship Id="rId4" Type="http://schemas.openxmlformats.org/officeDocument/2006/relationships/hyperlink" Target="http://cjinvolvedwomen.org/innovator-profile-eau-claire-county-wi-alternatives-to-incarcerating-mothers-aim-court/"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sentencingproject.org/doc/publications/womenincj_total.pdf" TargetMode="External"/><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3.jpg"/><Relationship Id="rId5" Type="http://schemas.openxmlformats.org/officeDocument/2006/relationships/hyperlink" Target="http://www.bjs.gov/content/pub/pdf/cpus13.pdf" TargetMode="External"/><Relationship Id="rId4" Type="http://schemas.openxmlformats.org/officeDocument/2006/relationships/hyperlink" Target="https://www.fbi.gov/about-us/cjis/ucr/crime-in-the-u.s/2013/crime-in-the-u.s.-2013/tables/table-35/table_35_five_year_arrest_trends_by_sex_2013.xl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8" Type="http://schemas.openxmlformats.org/officeDocument/2006/relationships/hyperlink" Target="http://cjinvolvedwomen.org/massachusetts-correctional-institution-at-framingham/"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cjinvolvedwomen.org/superintendent-jane-parnell-and-washington-corrections-center-for-women/"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www.voa.org/pdf_files/childhood-disrupted" TargetMode="External"/><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libcloud.s3.amazonaws.com/211/11/4/608/WomensToolkit_singles_5.5.15v1.pdf"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hyperlink" Target="http://www.cjinvolvedwomen.org/sites/all/documents/Women%20Offender%20Case%20Management%20Model.pdf" TargetMode="External"/><Relationship Id="rId4" Type="http://schemas.openxmlformats.org/officeDocument/2006/relationships/hyperlink" Target="http://cjinvolvedwomen.org/sites/all/documents/Ten_Truths.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hyperlink" Target="https://s3.amazonaws.com/static.nicic.gov/Library/020872.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www.sentencingproject.org/doc/publications/womenincj_total.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hyperlink" Target="http://www.bjs.gov/content/pub/pdf/p13.pdf" TargetMode="External"/><Relationship Id="rId3" Type="http://schemas.openxmlformats.org/officeDocument/2006/relationships/chart" Target="../charts/chart1.xml"/><Relationship Id="rId7"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chart" Target="../charts/chart2.xml"/><Relationship Id="rId9"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hyperlink" Target="https://s3.amazonaws.com/static.nicic.gov/Library/024662.pdf" TargetMode="External"/><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www.bjs.gov/content/pub/pdf/dudsfp04.pdf" TargetMode="External"/><Relationship Id="rId11" Type="http://schemas.microsoft.com/office/2007/relationships/hdphoto" Target="../media/hdphoto1.wdp"/><Relationship Id="rId5" Type="http://schemas.openxmlformats.org/officeDocument/2006/relationships/hyperlink" Target="http://www.bjs.gov/content/pub/pdf/mhppji.pdf" TargetMode="External"/><Relationship Id="rId10" Type="http://schemas.openxmlformats.org/officeDocument/2006/relationships/image" Target="../media/image11.png"/><Relationship Id="rId4" Type="http://schemas.openxmlformats.org/officeDocument/2006/relationships/hyperlink" Target="http://fcx.sagepub.com/content/early/2012/04/08/1557085112439224" TargetMode="Externa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chart" Target="../charts/chart7.xml"/><Relationship Id="rId5" Type="http://schemas.openxmlformats.org/officeDocument/2006/relationships/chart" Target="../charts/chart6.xml"/><Relationship Id="rId10" Type="http://schemas.openxmlformats.org/officeDocument/2006/relationships/hyperlink" Target="http://www.sentencingproject.org/doc/publications/womenincj_total.pdf" TargetMode="External"/><Relationship Id="rId4" Type="http://schemas.openxmlformats.org/officeDocument/2006/relationships/chart" Target="../charts/chart5.xml"/><Relationship Id="rId9" Type="http://schemas.openxmlformats.org/officeDocument/2006/relationships/hyperlink" Target="http://www.bjs.gov/content/pub/pdf/p13.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www.bjs.gov/content/pub/pdf/ecp.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8.xml"/><Relationship Id="rId4" Type="http://schemas.openxmlformats.org/officeDocument/2006/relationships/hyperlink" Target="http://www.bjs.gov/content/pub/pdf/pptmc.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NRC Title slide.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 r="6"/>
          <a:stretch>
            <a:fillRect/>
          </a:stretch>
        </p:blipFill>
        <p:spPr/>
      </p:pic>
      <p:pic>
        <p:nvPicPr>
          <p:cNvPr id="4" name="Picture 3" descr="NRC Title 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
        <p:nvSpPr>
          <p:cNvPr id="2" name="TextBox 1"/>
          <p:cNvSpPr txBox="1"/>
          <p:nvPr/>
        </p:nvSpPr>
        <p:spPr>
          <a:xfrm>
            <a:off x="531773" y="3260745"/>
            <a:ext cx="7983913" cy="1831271"/>
          </a:xfrm>
          <a:prstGeom prst="rect">
            <a:avLst/>
          </a:prstGeom>
          <a:noFill/>
        </p:spPr>
        <p:txBody>
          <a:bodyPr wrap="square" rtlCol="0">
            <a:spAutoFit/>
          </a:bodyPr>
          <a:lstStyle/>
          <a:p>
            <a:r>
              <a:rPr lang="en-US" sz="3800" b="1" dirty="0">
                <a:solidFill>
                  <a:schemeClr val="bg1"/>
                </a:solidFill>
                <a:latin typeface="Arial" panose="020B0604020202020204" pitchFamily="34" charset="0"/>
                <a:cs typeface="Arial" panose="020B0604020202020204" pitchFamily="34" charset="0"/>
              </a:rPr>
              <a:t>Effective Strategies to Meet the Unique Needs </a:t>
            </a:r>
          </a:p>
          <a:p>
            <a:pPr>
              <a:spcBef>
                <a:spcPts val="600"/>
              </a:spcBef>
            </a:pPr>
            <a:r>
              <a:rPr lang="en-US" sz="3200" dirty="0">
                <a:solidFill>
                  <a:srgbClr val="9AC63C"/>
                </a:solidFill>
                <a:latin typeface="Arial" panose="020B0604020202020204" pitchFamily="34" charset="0"/>
                <a:cs typeface="Arial" panose="020B0604020202020204" pitchFamily="34" charset="0"/>
              </a:rPr>
              <a:t>of Justice Involved Women</a:t>
            </a:r>
          </a:p>
        </p:txBody>
      </p:sp>
      <p:sp>
        <p:nvSpPr>
          <p:cNvPr id="3" name="Rectangle 2"/>
          <p:cNvSpPr/>
          <p:nvPr/>
        </p:nvSpPr>
        <p:spPr>
          <a:xfrm>
            <a:off x="561474" y="5860637"/>
            <a:ext cx="6408057" cy="276999"/>
          </a:xfrm>
          <a:prstGeom prst="rect">
            <a:avLst/>
          </a:prstGeom>
        </p:spPr>
        <p:txBody>
          <a:bodyPr wrap="square">
            <a:spAutoFit/>
          </a:bodyPr>
          <a:lstStyle/>
          <a:p>
            <a:r>
              <a:rPr lang="en-US" sz="1200" dirty="0">
                <a:solidFill>
                  <a:schemeClr val="bg1">
                    <a:lumMod val="50000"/>
                  </a:schemeClr>
                </a:solidFill>
                <a:latin typeface="Sen"/>
                <a:cs typeface="Sen"/>
              </a:rPr>
              <a:t>Developed February 2016</a:t>
            </a:r>
          </a:p>
        </p:txBody>
      </p:sp>
      <p:cxnSp>
        <p:nvCxnSpPr>
          <p:cNvPr id="8" name="Straight Connector 7"/>
          <p:cNvCxnSpPr/>
          <p:nvPr/>
        </p:nvCxnSpPr>
        <p:spPr>
          <a:xfrm>
            <a:off x="531773" y="2876890"/>
            <a:ext cx="703606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descr="VectorLogo-9-17-2015_white_og-01.png"/>
          <p:cNvPicPr>
            <a:picLocks noChangeAspect="1"/>
          </p:cNvPicPr>
          <p:nvPr/>
        </p:nvPicPr>
        <p:blipFill rotWithShape="1">
          <a:blip r:embed="rId4" cstate="print">
            <a:extLst>
              <a:ext uri="{28A0092B-C50C-407E-A947-70E740481C1C}">
                <a14:useLocalDpi xmlns:a14="http://schemas.microsoft.com/office/drawing/2010/main" val="0"/>
              </a:ext>
            </a:extLst>
          </a:blip>
          <a:srcRect l="1977" t="14018" r="2943"/>
          <a:stretch/>
        </p:blipFill>
        <p:spPr>
          <a:xfrm>
            <a:off x="561474" y="895683"/>
            <a:ext cx="5788526" cy="1483895"/>
          </a:xfrm>
          <a:prstGeom prst="rect">
            <a:avLst/>
          </a:prstGeom>
        </p:spPr>
      </p:pic>
    </p:spTree>
    <p:extLst>
      <p:ext uri="{BB962C8B-B14F-4D97-AF65-F5344CB8AC3E}">
        <p14:creationId xmlns:p14="http://schemas.microsoft.com/office/powerpoint/2010/main" val="55757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7576" y="2647890"/>
            <a:ext cx="9636848" cy="923330"/>
          </a:xfrm>
          <a:prstGeom prst="rect">
            <a:avLst/>
          </a:prstGeom>
          <a:noFill/>
        </p:spPr>
        <p:txBody>
          <a:bodyPr wrap="none" rtlCol="0">
            <a:spAutoFit/>
          </a:bodyPr>
          <a:lstStyle/>
          <a:p>
            <a:r>
              <a:rPr lang="en-US" sz="5400" dirty="0">
                <a:solidFill>
                  <a:schemeClr val="accent1"/>
                </a:solidFill>
                <a:latin typeface="Arial" panose="020B0604020202020204" pitchFamily="34" charset="0"/>
                <a:cs typeface="Arial" panose="020B0604020202020204" pitchFamily="34" charset="0"/>
              </a:rPr>
              <a:t>JUSTICE INVOLVED</a:t>
            </a:r>
            <a:r>
              <a:rPr lang="en-US" sz="5400" b="1" dirty="0">
                <a:gradFill>
                  <a:gsLst>
                    <a:gs pos="0">
                      <a:schemeClr val="accent5"/>
                    </a:gs>
                    <a:gs pos="79000">
                      <a:schemeClr val="accent2"/>
                    </a:gs>
                    <a:gs pos="100000">
                      <a:schemeClr val="accent1">
                        <a:lumMod val="75000"/>
                      </a:schemeClr>
                    </a:gs>
                  </a:gsLst>
                  <a:lin ang="7800000" scaled="0"/>
                </a:gradFill>
                <a:latin typeface="Arial" panose="020B0604020202020204" pitchFamily="34" charset="0"/>
                <a:cs typeface="Arial" panose="020B0604020202020204" pitchFamily="34" charset="0"/>
              </a:rPr>
              <a:t> </a:t>
            </a:r>
            <a:r>
              <a:rPr lang="en-US" sz="5400" b="1" dirty="0">
                <a:solidFill>
                  <a:schemeClr val="tx1">
                    <a:lumMod val="85000"/>
                    <a:lumOff val="15000"/>
                  </a:schemeClr>
                </a:solidFill>
                <a:latin typeface="Arial" panose="020B0604020202020204" pitchFamily="34" charset="0"/>
                <a:cs typeface="Arial" panose="020B0604020202020204" pitchFamily="34" charset="0"/>
              </a:rPr>
              <a:t>WOMEN</a:t>
            </a:r>
          </a:p>
        </p:txBody>
      </p:sp>
      <p:sp>
        <p:nvSpPr>
          <p:cNvPr id="5" name="TextBox 4"/>
          <p:cNvSpPr txBox="1"/>
          <p:nvPr/>
        </p:nvSpPr>
        <p:spPr>
          <a:xfrm>
            <a:off x="4705234" y="2124670"/>
            <a:ext cx="2488182" cy="523220"/>
          </a:xfrm>
          <a:prstGeom prst="rect">
            <a:avLst/>
          </a:prstGeom>
          <a:noFill/>
        </p:spPr>
        <p:txBody>
          <a:bodyPr wrap="none" rtlCol="0">
            <a:spAutoFit/>
          </a:bodyPr>
          <a:lstStyle/>
          <a:p>
            <a:r>
              <a:rPr lang="en-US" sz="2800" b="1" dirty="0">
                <a:solidFill>
                  <a:schemeClr val="tx1">
                    <a:lumMod val="85000"/>
                    <a:lumOff val="15000"/>
                  </a:schemeClr>
                </a:solidFill>
                <a:latin typeface="Arial" panose="020B0604020202020204" pitchFamily="34" charset="0"/>
                <a:cs typeface="Arial" panose="020B0604020202020204" pitchFamily="34" charset="0"/>
              </a:rPr>
              <a:t>Working With</a:t>
            </a:r>
            <a:endParaRPr lang="en-US" sz="2800" b="1" dirty="0">
              <a:solidFill>
                <a:schemeClr val="accent3"/>
              </a:solidFill>
              <a:latin typeface="Arial" panose="020B0604020202020204" pitchFamily="34" charset="0"/>
              <a:cs typeface="Arial" panose="020B0604020202020204" pitchFamily="34" charset="0"/>
            </a:endParaRPr>
          </a:p>
        </p:txBody>
      </p:sp>
      <p:sp>
        <p:nvSpPr>
          <p:cNvPr id="7" name="Rectangle 6"/>
          <p:cNvSpPr/>
          <p:nvPr/>
        </p:nvSpPr>
        <p:spPr>
          <a:xfrm>
            <a:off x="0" y="3556606"/>
            <a:ext cx="12192000" cy="63500"/>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3406558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tretch>
            <a:fillRect/>
          </a:stretch>
        </p:blipFill>
        <p:spPr>
          <a:xfrm rot="20837620">
            <a:off x="1224247" y="2139698"/>
            <a:ext cx="2039007" cy="1980358"/>
          </a:xfrm>
          <a:solidFill>
            <a:schemeClr val="tx1">
              <a:lumMod val="65000"/>
              <a:lumOff val="35000"/>
            </a:schemeClr>
          </a:solidFill>
        </p:spPr>
      </p:pic>
      <p:pic>
        <p:nvPicPr>
          <p:cNvPr id="9" name="Picture Placeholder 8"/>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tretch>
            <a:fillRect/>
          </a:stretch>
        </p:blipFill>
        <p:spPr>
          <a:xfrm rot="493446">
            <a:off x="3371864" y="2189502"/>
            <a:ext cx="1834290" cy="2120567"/>
          </a:xfrm>
          <a:solidFill>
            <a:schemeClr val="tx1">
              <a:lumMod val="65000"/>
              <a:lumOff val="35000"/>
            </a:schemeClr>
          </a:solidFill>
        </p:spPr>
      </p:pic>
      <p:pic>
        <p:nvPicPr>
          <p:cNvPr id="7" name="Picture Placeholder 6"/>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tretch>
            <a:fillRect/>
          </a:stretch>
        </p:blipFill>
        <p:spPr>
          <a:xfrm rot="20547299">
            <a:off x="5229322" y="1867539"/>
            <a:ext cx="2039005" cy="2089501"/>
          </a:xfrm>
          <a:solidFill>
            <a:schemeClr val="tx1">
              <a:lumMod val="65000"/>
              <a:lumOff val="35000"/>
            </a:schemeClr>
          </a:solidFill>
        </p:spPr>
      </p:pic>
      <p:pic>
        <p:nvPicPr>
          <p:cNvPr id="8" name="Picture Placeholder 7"/>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tretch>
            <a:fillRect/>
          </a:stretch>
        </p:blipFill>
        <p:spPr>
          <a:xfrm rot="649432">
            <a:off x="7170094" y="2167602"/>
            <a:ext cx="2039007" cy="1841223"/>
          </a:xfrm>
          <a:solidFill>
            <a:schemeClr val="tx1">
              <a:lumMod val="65000"/>
              <a:lumOff val="35000"/>
            </a:schemeClr>
          </a:solidFill>
        </p:spPr>
      </p:pic>
      <p:pic>
        <p:nvPicPr>
          <p:cNvPr id="14" name="Picture Placeholder 13"/>
          <p:cNvPicPr>
            <a:picLocks noGrp="1" noChangeAspect="1"/>
          </p:cNvPicPr>
          <p:nvPr>
            <p:ph type="pic" sz="quarter" idx="18"/>
          </p:nvPr>
        </p:nvPicPr>
        <p:blipFill>
          <a:blip r:embed="rId7" cstate="print">
            <a:extLst>
              <a:ext uri="{28A0092B-C50C-407E-A947-70E740481C1C}">
                <a14:useLocalDpi xmlns:a14="http://schemas.microsoft.com/office/drawing/2010/main" val="0"/>
              </a:ext>
            </a:extLst>
          </a:blip>
          <a:stretch>
            <a:fillRect/>
          </a:stretch>
        </p:blipFill>
        <p:spPr>
          <a:xfrm rot="21124587">
            <a:off x="9015005" y="2037458"/>
            <a:ext cx="2039007" cy="2116489"/>
          </a:xfrm>
          <a:solidFill>
            <a:schemeClr val="tx1">
              <a:lumMod val="65000"/>
              <a:lumOff val="35000"/>
            </a:schemeClr>
          </a:solidFill>
        </p:spPr>
      </p:pic>
      <p:sp>
        <p:nvSpPr>
          <p:cNvPr id="35" name="Text Placeholder 3"/>
          <p:cNvSpPr>
            <a:spLocks noGrp="1"/>
          </p:cNvSpPr>
          <p:nvPr>
            <p:ph type="body" sz="quarter" idx="11"/>
          </p:nvPr>
        </p:nvSpPr>
        <p:spPr>
          <a:xfrm>
            <a:off x="1352550" y="548072"/>
            <a:ext cx="9486900" cy="413569"/>
          </a:xfrm>
        </p:spPr>
        <p:txBody>
          <a:bodyPr/>
          <a:lstStyle/>
          <a:p>
            <a:r>
              <a:rPr lang="en-US" sz="3800" dirty="0">
                <a:latin typeface="Arial" panose="020B0604020202020204" pitchFamily="34" charset="0"/>
                <a:cs typeface="Arial" panose="020B0604020202020204" pitchFamily="34" charset="0"/>
              </a:rPr>
              <a:t>Utilize a Multi-Faceted </a:t>
            </a:r>
            <a:r>
              <a:rPr lang="en-US" sz="3800" b="1" dirty="0">
                <a:latin typeface="Arial" panose="020B0604020202020204" pitchFamily="34" charset="0"/>
                <a:cs typeface="Arial" panose="020B0604020202020204" pitchFamily="34" charset="0"/>
              </a:rPr>
              <a:t>APPROACH</a:t>
            </a:r>
          </a:p>
        </p:txBody>
      </p:sp>
      <p:sp>
        <p:nvSpPr>
          <p:cNvPr id="52" name="Text Placeholder 51"/>
          <p:cNvSpPr>
            <a:spLocks noGrp="1"/>
          </p:cNvSpPr>
          <p:nvPr>
            <p:ph type="body" sz="quarter" idx="19"/>
          </p:nvPr>
        </p:nvSpPr>
        <p:spPr>
          <a:xfrm>
            <a:off x="0" y="3835399"/>
            <a:ext cx="12192000" cy="3127375"/>
          </a:xfrm>
          <a:solidFill>
            <a:schemeClr val="bg1">
              <a:lumMod val="95000"/>
            </a:schemeClr>
          </a:solidFill>
          <a:effectLst>
            <a:outerShdw blurRad="50800" dist="38100" dir="5400000" algn="t" rotWithShape="0">
              <a:prstClr val="black">
                <a:alpha val="40000"/>
              </a:prstClr>
            </a:outerShdw>
          </a:effectLst>
        </p:spPr>
        <p:txBody>
          <a:bodyPr/>
          <a:lstStyle/>
          <a:p>
            <a:endParaRPr lang="en-US" dirty="0"/>
          </a:p>
        </p:txBody>
      </p:sp>
      <p:sp>
        <p:nvSpPr>
          <p:cNvPr id="61" name="Text Placeholder 60"/>
          <p:cNvSpPr>
            <a:spLocks noGrp="1"/>
          </p:cNvSpPr>
          <p:nvPr>
            <p:ph type="body" sz="quarter" idx="20"/>
          </p:nvPr>
        </p:nvSpPr>
        <p:spPr>
          <a:xfrm>
            <a:off x="417152" y="3408863"/>
            <a:ext cx="3539903" cy="2133600"/>
          </a:xfrm>
        </p:spPr>
        <p:txBody>
          <a:bodyPr/>
          <a:lstStyle/>
          <a:p>
            <a:pPr>
              <a:lnSpc>
                <a:spcPct val="100000"/>
              </a:lnSpc>
            </a:pPr>
            <a:r>
              <a:rPr lang="en-US" sz="2800" b="1" dirty="0">
                <a:solidFill>
                  <a:schemeClr val="accent5"/>
                </a:solidFill>
                <a:latin typeface="Arial" panose="020B0604020202020204" pitchFamily="34" charset="0"/>
                <a:cs typeface="Arial" panose="020B0604020202020204" pitchFamily="34" charset="0"/>
              </a:rPr>
              <a:t>Relational</a:t>
            </a:r>
          </a:p>
          <a:p>
            <a:r>
              <a:rPr lang="en-US" sz="1200" dirty="0">
                <a:solidFill>
                  <a:schemeClr val="tx1">
                    <a:lumMod val="85000"/>
                    <a:lumOff val="15000"/>
                  </a:schemeClr>
                </a:solidFill>
                <a:latin typeface="Arial" panose="020B0604020202020204" pitchFamily="34" charset="0"/>
                <a:cs typeface="Arial" panose="020B0604020202020204" pitchFamily="34" charset="0"/>
              </a:rPr>
              <a:t>Develop policies, practices, and programs that are relational and promote healthy connections</a:t>
            </a:r>
          </a:p>
        </p:txBody>
      </p:sp>
      <p:sp>
        <p:nvSpPr>
          <p:cNvPr id="12" name="Text Placeholder 60"/>
          <p:cNvSpPr txBox="1">
            <a:spLocks/>
          </p:cNvSpPr>
          <p:nvPr/>
        </p:nvSpPr>
        <p:spPr>
          <a:xfrm>
            <a:off x="4328056" y="3408863"/>
            <a:ext cx="3539903" cy="2133600"/>
          </a:xfrm>
          <a:prstGeom prst="rect">
            <a:avLst/>
          </a:prstGeom>
          <a:noFill/>
        </p:spPr>
        <p:txBody>
          <a:bodyPr anchor="ctr"/>
          <a:lstStyle>
            <a:lvl1pPr marL="0" indent="0" algn="ctr" defTabSz="914400" rtl="0" eaLnBrk="1" latinLnBrk="0" hangingPunct="1">
              <a:lnSpc>
                <a:spcPct val="120000"/>
              </a:lnSpc>
              <a:spcBef>
                <a:spcPts val="1000"/>
              </a:spcBef>
              <a:buFont typeface="Arial" panose="020B0604020202020204" pitchFamily="34" charset="0"/>
              <a:buNone/>
              <a:defRPr sz="1333" b="0" kern="1200">
                <a:solidFill>
                  <a:schemeClr val="bg1"/>
                </a:solidFill>
                <a:latin typeface="Calibri Light" pitchFamily="34" charset="0"/>
                <a:ea typeface="+mn-ea"/>
                <a:cs typeface="Levenim MT"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b="1" dirty="0">
                <a:solidFill>
                  <a:srgbClr val="D29F2A"/>
                </a:solidFill>
                <a:latin typeface="Arial" panose="020B0604020202020204" pitchFamily="34" charset="0"/>
                <a:cs typeface="Arial" panose="020B0604020202020204" pitchFamily="34" charset="0"/>
              </a:rPr>
              <a:t>Strengths-Based</a:t>
            </a:r>
          </a:p>
          <a:p>
            <a:r>
              <a:rPr lang="en-US" sz="1200" dirty="0">
                <a:solidFill>
                  <a:schemeClr val="tx1">
                    <a:lumMod val="85000"/>
                    <a:lumOff val="15000"/>
                  </a:schemeClr>
                </a:solidFill>
                <a:latin typeface="Arial" panose="020B0604020202020204" pitchFamily="34" charset="0"/>
                <a:cs typeface="Arial" panose="020B0604020202020204" pitchFamily="34" charset="0"/>
              </a:rPr>
              <a:t>Create an environment based on </a:t>
            </a:r>
            <a:br>
              <a:rPr lang="en-US" sz="1200" dirty="0">
                <a:solidFill>
                  <a:schemeClr val="tx1">
                    <a:lumMod val="85000"/>
                    <a:lumOff val="15000"/>
                  </a:schemeClr>
                </a:solidFill>
                <a:latin typeface="Arial" panose="020B0604020202020204" pitchFamily="34" charset="0"/>
                <a:cs typeface="Arial" panose="020B0604020202020204" pitchFamily="34" charset="0"/>
              </a:rPr>
            </a:br>
            <a:r>
              <a:rPr lang="en-US" sz="1200" dirty="0">
                <a:solidFill>
                  <a:schemeClr val="tx1">
                    <a:lumMod val="85000"/>
                    <a:lumOff val="15000"/>
                  </a:schemeClr>
                </a:solidFill>
                <a:latin typeface="Arial" panose="020B0604020202020204" pitchFamily="34" charset="0"/>
                <a:cs typeface="Arial" panose="020B0604020202020204" pitchFamily="34" charset="0"/>
              </a:rPr>
              <a:t>safety, respect, and dignity</a:t>
            </a:r>
          </a:p>
        </p:txBody>
      </p:sp>
      <p:sp>
        <p:nvSpPr>
          <p:cNvPr id="13" name="Text Placeholder 60"/>
          <p:cNvSpPr txBox="1">
            <a:spLocks/>
          </p:cNvSpPr>
          <p:nvPr/>
        </p:nvSpPr>
        <p:spPr>
          <a:xfrm>
            <a:off x="8238960" y="3408863"/>
            <a:ext cx="3539903" cy="2133600"/>
          </a:xfrm>
          <a:prstGeom prst="rect">
            <a:avLst/>
          </a:prstGeom>
          <a:noFill/>
        </p:spPr>
        <p:txBody>
          <a:bodyPr anchor="ctr"/>
          <a:lstStyle>
            <a:lvl1pPr marL="0" indent="0" algn="ctr" defTabSz="914400" rtl="0" eaLnBrk="1" latinLnBrk="0" hangingPunct="1">
              <a:lnSpc>
                <a:spcPct val="120000"/>
              </a:lnSpc>
              <a:spcBef>
                <a:spcPts val="1000"/>
              </a:spcBef>
              <a:buFont typeface="Arial" panose="020B0604020202020204" pitchFamily="34" charset="0"/>
              <a:buNone/>
              <a:defRPr sz="1333" b="0" kern="1200">
                <a:solidFill>
                  <a:schemeClr val="bg1"/>
                </a:solidFill>
                <a:latin typeface="Calibri Light" pitchFamily="34" charset="0"/>
                <a:ea typeface="+mn-ea"/>
                <a:cs typeface="Levenim MT"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800" b="1" dirty="0">
                <a:solidFill>
                  <a:srgbClr val="D29F2A"/>
                </a:solidFill>
                <a:latin typeface="Arial" panose="020B0604020202020204" pitchFamily="34" charset="0"/>
                <a:cs typeface="Arial" panose="020B0604020202020204" pitchFamily="34" charset="0"/>
              </a:rPr>
              <a:t>Trauma-Informed</a:t>
            </a:r>
          </a:p>
          <a:p>
            <a:r>
              <a:rPr lang="en-US" sz="1200" dirty="0">
                <a:solidFill>
                  <a:schemeClr val="tx1">
                    <a:lumMod val="85000"/>
                    <a:lumOff val="15000"/>
                  </a:schemeClr>
                </a:solidFill>
                <a:latin typeface="Arial" panose="020B0604020202020204" pitchFamily="34" charset="0"/>
                <a:cs typeface="Arial" panose="020B0604020202020204" pitchFamily="34" charset="0"/>
              </a:rPr>
              <a:t>Address substance abuse, trauma, </a:t>
            </a:r>
            <a:br>
              <a:rPr lang="en-US" sz="1200" dirty="0">
                <a:solidFill>
                  <a:schemeClr val="tx1">
                    <a:lumMod val="85000"/>
                    <a:lumOff val="15000"/>
                  </a:schemeClr>
                </a:solidFill>
                <a:latin typeface="Arial" panose="020B0604020202020204" pitchFamily="34" charset="0"/>
                <a:cs typeface="Arial" panose="020B0604020202020204" pitchFamily="34" charset="0"/>
              </a:rPr>
            </a:br>
            <a:r>
              <a:rPr lang="en-US" sz="1200" dirty="0">
                <a:solidFill>
                  <a:schemeClr val="tx1">
                    <a:lumMod val="85000"/>
                    <a:lumOff val="15000"/>
                  </a:schemeClr>
                </a:solidFill>
                <a:latin typeface="Arial" panose="020B0604020202020204" pitchFamily="34" charset="0"/>
                <a:cs typeface="Arial" panose="020B0604020202020204" pitchFamily="34" charset="0"/>
              </a:rPr>
              <a:t>and mental health issues</a:t>
            </a:r>
          </a:p>
        </p:txBody>
      </p:sp>
      <p:sp>
        <p:nvSpPr>
          <p:cNvPr id="15" name="Text Placeholder 60"/>
          <p:cNvSpPr>
            <a:spLocks noGrp="1"/>
          </p:cNvSpPr>
          <p:nvPr>
            <p:ph type="body" sz="quarter" idx="20"/>
          </p:nvPr>
        </p:nvSpPr>
        <p:spPr>
          <a:xfrm>
            <a:off x="1352550" y="4784336"/>
            <a:ext cx="4559957" cy="2133600"/>
          </a:xfrm>
        </p:spPr>
        <p:txBody>
          <a:bodyPr/>
          <a:lstStyle/>
          <a:p>
            <a:pPr>
              <a:lnSpc>
                <a:spcPct val="100000"/>
              </a:lnSpc>
            </a:pPr>
            <a:r>
              <a:rPr lang="en-US" sz="2800" b="1" dirty="0">
                <a:solidFill>
                  <a:schemeClr val="accent5"/>
                </a:solidFill>
                <a:latin typeface="Arial" panose="020B0604020202020204" pitchFamily="34" charset="0"/>
                <a:cs typeface="Arial" panose="020B0604020202020204" pitchFamily="34" charset="0"/>
              </a:rPr>
              <a:t>Culturally Competent</a:t>
            </a:r>
          </a:p>
          <a:p>
            <a:r>
              <a:rPr lang="en-US" sz="1200" dirty="0">
                <a:solidFill>
                  <a:schemeClr val="tx1">
                    <a:lumMod val="85000"/>
                    <a:lumOff val="15000"/>
                  </a:schemeClr>
                </a:solidFill>
                <a:latin typeface="Arial" panose="020B0604020202020204" pitchFamily="34" charset="0"/>
                <a:cs typeface="Arial" panose="020B0604020202020204" pitchFamily="34" charset="0"/>
              </a:rPr>
              <a:t>Provide women with opportunities </a:t>
            </a:r>
            <a:br>
              <a:rPr lang="en-US" sz="1200" dirty="0">
                <a:solidFill>
                  <a:schemeClr val="tx1">
                    <a:lumMod val="85000"/>
                    <a:lumOff val="15000"/>
                  </a:schemeClr>
                </a:solidFill>
                <a:latin typeface="Arial" panose="020B0604020202020204" pitchFamily="34" charset="0"/>
                <a:cs typeface="Arial" panose="020B0604020202020204" pitchFamily="34" charset="0"/>
              </a:rPr>
            </a:br>
            <a:r>
              <a:rPr lang="en-US" sz="1200" dirty="0">
                <a:solidFill>
                  <a:schemeClr val="tx1">
                    <a:lumMod val="85000"/>
                    <a:lumOff val="15000"/>
                  </a:schemeClr>
                </a:solidFill>
                <a:latin typeface="Arial" panose="020B0604020202020204" pitchFamily="34" charset="0"/>
                <a:cs typeface="Arial" panose="020B0604020202020204" pitchFamily="34" charset="0"/>
              </a:rPr>
              <a:t>to improve their socioeconomic conditions</a:t>
            </a:r>
          </a:p>
        </p:txBody>
      </p:sp>
      <p:sp>
        <p:nvSpPr>
          <p:cNvPr id="16" name="Text Placeholder 60"/>
          <p:cNvSpPr>
            <a:spLocks noGrp="1"/>
          </p:cNvSpPr>
          <p:nvPr>
            <p:ph type="body" sz="quarter" idx="20"/>
          </p:nvPr>
        </p:nvSpPr>
        <p:spPr>
          <a:xfrm>
            <a:off x="6419645" y="4777367"/>
            <a:ext cx="3791155" cy="2133600"/>
          </a:xfrm>
        </p:spPr>
        <p:txBody>
          <a:bodyPr/>
          <a:lstStyle/>
          <a:p>
            <a:pPr>
              <a:lnSpc>
                <a:spcPct val="100000"/>
              </a:lnSpc>
            </a:pPr>
            <a:r>
              <a:rPr lang="en-US" sz="2800" b="1" dirty="0">
                <a:solidFill>
                  <a:schemeClr val="accent5"/>
                </a:solidFill>
                <a:latin typeface="Arial" panose="020B0604020202020204" pitchFamily="34" charset="0"/>
                <a:cs typeface="Arial" panose="020B0604020202020204" pitchFamily="34" charset="0"/>
              </a:rPr>
              <a:t>Holistic</a:t>
            </a:r>
          </a:p>
          <a:p>
            <a:r>
              <a:rPr lang="en-US" sz="1200" dirty="0">
                <a:solidFill>
                  <a:schemeClr val="tx1">
                    <a:lumMod val="85000"/>
                    <a:lumOff val="15000"/>
                  </a:schemeClr>
                </a:solidFill>
                <a:latin typeface="Arial" panose="020B0604020202020204" pitchFamily="34" charset="0"/>
                <a:cs typeface="Arial" panose="020B0604020202020204" pitchFamily="34" charset="0"/>
              </a:rPr>
              <a:t>Establish a system of community supervision and reentry with comprehensive, collaborative services</a:t>
            </a:r>
          </a:p>
        </p:txBody>
      </p:sp>
      <p:sp>
        <p:nvSpPr>
          <p:cNvPr id="2" name="TextBox 1"/>
          <p:cNvSpPr txBox="1"/>
          <p:nvPr/>
        </p:nvSpPr>
        <p:spPr>
          <a:xfrm>
            <a:off x="275756" y="6604084"/>
            <a:ext cx="6284891" cy="253916"/>
          </a:xfrm>
          <a:prstGeom prst="rect">
            <a:avLst/>
          </a:prstGeom>
          <a:noFill/>
        </p:spPr>
        <p:txBody>
          <a:bodyPr wrap="square" rtlCol="0">
            <a:spAutoFit/>
          </a:bodyPr>
          <a:lstStyle/>
          <a:p>
            <a:pPr lvl="0"/>
            <a:r>
              <a:rPr lang="en-US" sz="1050" i="1" dirty="0">
                <a:solidFill>
                  <a:schemeClr val="tx1">
                    <a:lumMod val="50000"/>
                    <a:lumOff val="50000"/>
                  </a:schemeClr>
                </a:solidFill>
                <a:latin typeface="Aleo"/>
                <a:cs typeface="Aleo"/>
                <a:hlinkClick r:id="rId8"/>
              </a:rPr>
              <a:t>The Five CORE Practice Areas of Gender Responsiveness,</a:t>
            </a:r>
            <a:r>
              <a:rPr lang="en-US" sz="1050" dirty="0">
                <a:solidFill>
                  <a:schemeClr val="tx1">
                    <a:lumMod val="50000"/>
                    <a:lumOff val="50000"/>
                  </a:schemeClr>
                </a:solidFill>
                <a:latin typeface="Aleo"/>
                <a:cs typeface="Aleo"/>
              </a:rPr>
              <a:t> CORE Associates</a:t>
            </a:r>
          </a:p>
        </p:txBody>
      </p:sp>
    </p:spTree>
    <p:extLst>
      <p:ext uri="{BB962C8B-B14F-4D97-AF65-F5344CB8AC3E}">
        <p14:creationId xmlns:p14="http://schemas.microsoft.com/office/powerpoint/2010/main" val="2529140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9" y="-131615"/>
            <a:ext cx="3739444" cy="6989615"/>
          </a:xfrm>
          <a:prstGeom prst="rect">
            <a:avLst/>
          </a:prstGeom>
        </p:spPr>
      </p:pic>
      <p:sp>
        <p:nvSpPr>
          <p:cNvPr id="12" name="Text Placeholder 6"/>
          <p:cNvSpPr>
            <a:spLocks noGrp="1"/>
          </p:cNvSpPr>
          <p:nvPr>
            <p:ph type="body" sz="quarter" idx="11"/>
          </p:nvPr>
        </p:nvSpPr>
        <p:spPr>
          <a:xfrm>
            <a:off x="4144670" y="361950"/>
            <a:ext cx="7083778" cy="413569"/>
          </a:xfrm>
        </p:spPr>
        <p:txBody>
          <a:bodyPr/>
          <a:lstStyle/>
          <a:p>
            <a:pPr algn="l"/>
            <a:r>
              <a:rPr lang="en-US" sz="3800" dirty="0">
                <a:latin typeface="Arial" panose="020B0604020202020204" pitchFamily="34" charset="0"/>
                <a:cs typeface="Arial" panose="020B0604020202020204" pitchFamily="34" charset="0"/>
              </a:rPr>
              <a:t>Pregnant </a:t>
            </a:r>
            <a:r>
              <a:rPr lang="en-US" sz="3800" b="1" dirty="0">
                <a:latin typeface="Arial" panose="020B0604020202020204" pitchFamily="34" charset="0"/>
                <a:cs typeface="Arial" panose="020B0604020202020204" pitchFamily="34" charset="0"/>
              </a:rPr>
              <a:t>Prisoners</a:t>
            </a:r>
          </a:p>
        </p:txBody>
      </p:sp>
      <p:sp>
        <p:nvSpPr>
          <p:cNvPr id="13" name="Text Placeholder 7"/>
          <p:cNvSpPr>
            <a:spLocks noGrp="1"/>
          </p:cNvSpPr>
          <p:nvPr>
            <p:ph type="body" sz="quarter" idx="13"/>
          </p:nvPr>
        </p:nvSpPr>
        <p:spPr>
          <a:xfrm>
            <a:off x="4144670" y="831849"/>
            <a:ext cx="7805592" cy="823384"/>
          </a:xfrm>
        </p:spPr>
        <p:txBody>
          <a:bodyPr/>
          <a:lstStyle/>
          <a:p>
            <a:pPr algn="l"/>
            <a:r>
              <a:rPr lang="en-US" sz="2400" dirty="0">
                <a:latin typeface="Arial" panose="020B0604020202020204" pitchFamily="34" charset="0"/>
                <a:cs typeface="Arial" panose="020B0604020202020204" pitchFamily="34" charset="0"/>
              </a:rPr>
              <a:t>Consider the needs of pregnant women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in correctional facilities and provide special privileges</a:t>
            </a:r>
          </a:p>
        </p:txBody>
      </p:sp>
      <p:sp>
        <p:nvSpPr>
          <p:cNvPr id="16" name="Text Placeholder 10"/>
          <p:cNvSpPr>
            <a:spLocks noGrp="1"/>
          </p:cNvSpPr>
          <p:nvPr>
            <p:ph type="body" sz="quarter" idx="47"/>
          </p:nvPr>
        </p:nvSpPr>
        <p:spPr>
          <a:xfrm>
            <a:off x="5503368" y="2014543"/>
            <a:ext cx="5856111" cy="4244009"/>
          </a:xfrm>
        </p:spPr>
        <p:txBody>
          <a:bodyPr/>
          <a:lstStyle/>
          <a:p>
            <a:pPr algn="l"/>
            <a:r>
              <a:rPr lang="en-US" sz="1800" dirty="0">
                <a:latin typeface="Arial" panose="020B0604020202020204" pitchFamily="34" charset="0"/>
                <a:cs typeface="Arial" panose="020B0604020202020204" pitchFamily="34" charset="0"/>
              </a:rPr>
              <a:t>Limited or non-use of restraints</a:t>
            </a:r>
          </a:p>
          <a:p>
            <a:pPr algn="l"/>
            <a:endParaRPr lang="en-US" sz="1800" dirty="0">
              <a:latin typeface="Arial" panose="020B0604020202020204" pitchFamily="34" charset="0"/>
              <a:cs typeface="Arial" panose="020B0604020202020204" pitchFamily="34" charset="0"/>
            </a:endParaRPr>
          </a:p>
          <a:p>
            <a:pPr algn="l"/>
            <a:r>
              <a:rPr lang="en-US" sz="1800" dirty="0">
                <a:latin typeface="Arial" panose="020B0604020202020204" pitchFamily="34" charset="0"/>
                <a:cs typeface="Arial" panose="020B0604020202020204" pitchFamily="34" charset="0"/>
              </a:rPr>
              <a:t>Bottom bunk assignments and light work duty</a:t>
            </a:r>
          </a:p>
          <a:p>
            <a:pPr algn="l"/>
            <a:endParaRPr lang="en-US" sz="1800" dirty="0">
              <a:latin typeface="Arial" panose="020B0604020202020204" pitchFamily="34" charset="0"/>
              <a:cs typeface="Arial" panose="020B0604020202020204" pitchFamily="34" charset="0"/>
            </a:endParaRPr>
          </a:p>
          <a:p>
            <a:pPr algn="l"/>
            <a:r>
              <a:rPr lang="en-US" sz="1800" dirty="0">
                <a:latin typeface="Arial" panose="020B0604020202020204" pitchFamily="34" charset="0"/>
                <a:cs typeface="Arial" panose="020B0604020202020204" pitchFamily="34" charset="0"/>
              </a:rPr>
              <a:t>Additional snacks/milk to meet their nutritional needs</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algn="l"/>
            <a:r>
              <a:rPr lang="en-US" sz="1800" dirty="0">
                <a:latin typeface="Arial" panose="020B0604020202020204" pitchFamily="34" charset="0"/>
                <a:cs typeface="Arial" panose="020B0604020202020204" pitchFamily="34" charset="0"/>
              </a:rPr>
              <a:t>Ongoing obstetric appointments, prenatal vitamins, social support and counseling, birth education, and transportation to and from the hospital</a:t>
            </a:r>
          </a:p>
          <a:p>
            <a:endParaRPr lang="en-US" sz="1800" dirty="0">
              <a:latin typeface="Arial" panose="020B0604020202020204" pitchFamily="34" charset="0"/>
              <a:cs typeface="Arial" panose="020B0604020202020204" pitchFamily="34" charset="0"/>
            </a:endParaRPr>
          </a:p>
        </p:txBody>
      </p:sp>
      <p:grpSp>
        <p:nvGrpSpPr>
          <p:cNvPr id="9" name="Group 8"/>
          <p:cNvGrpSpPr>
            <a:grpSpLocks noChangeAspect="1"/>
          </p:cNvGrpSpPr>
          <p:nvPr/>
        </p:nvGrpSpPr>
        <p:grpSpPr>
          <a:xfrm>
            <a:off x="4313768" y="5239977"/>
            <a:ext cx="914400" cy="914400"/>
            <a:chOff x="630234" y="5256281"/>
            <a:chExt cx="1056286" cy="1056286"/>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933" y="5457001"/>
              <a:ext cx="574889" cy="654846"/>
            </a:xfrm>
            <a:prstGeom prst="rect">
              <a:avLst/>
            </a:prstGeom>
          </p:spPr>
        </p:pic>
        <p:sp>
          <p:nvSpPr>
            <p:cNvPr id="11" name="Oval 10"/>
            <p:cNvSpPr/>
            <p:nvPr/>
          </p:nvSpPr>
          <p:spPr>
            <a:xfrm>
              <a:off x="630234" y="5256281"/>
              <a:ext cx="1056286" cy="1056286"/>
            </a:xfrm>
            <a:prstGeom prst="ellipse">
              <a:avLst/>
            </a:prstGeom>
            <a:noFill/>
            <a:ln w="762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a:grpSpLocks noChangeAspect="1"/>
          </p:cNvGrpSpPr>
          <p:nvPr/>
        </p:nvGrpSpPr>
        <p:grpSpPr>
          <a:xfrm>
            <a:off x="4313768" y="4054737"/>
            <a:ext cx="914400" cy="914400"/>
            <a:chOff x="630234" y="3810000"/>
            <a:chExt cx="1056286" cy="1056286"/>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8136" y="3875956"/>
              <a:ext cx="420482" cy="990330"/>
            </a:xfrm>
            <a:prstGeom prst="rect">
              <a:avLst/>
            </a:prstGeom>
          </p:spPr>
        </p:pic>
        <p:sp>
          <p:nvSpPr>
            <p:cNvPr id="19" name="Oval 18"/>
            <p:cNvSpPr/>
            <p:nvPr/>
          </p:nvSpPr>
          <p:spPr>
            <a:xfrm>
              <a:off x="630234" y="3810000"/>
              <a:ext cx="1056286" cy="1056286"/>
            </a:xfrm>
            <a:prstGeom prst="ellipse">
              <a:avLst/>
            </a:prstGeom>
            <a:noFill/>
            <a:ln w="762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a:grpSpLocks noChangeAspect="1"/>
          </p:cNvGrpSpPr>
          <p:nvPr/>
        </p:nvGrpSpPr>
        <p:grpSpPr>
          <a:xfrm>
            <a:off x="4313768" y="2927385"/>
            <a:ext cx="914400" cy="914400"/>
            <a:chOff x="630234" y="2667000"/>
            <a:chExt cx="1056286" cy="1056286"/>
          </a:xfrm>
        </p:grpSpPr>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214" y="2899579"/>
              <a:ext cx="740327" cy="641428"/>
            </a:xfrm>
            <a:prstGeom prst="rect">
              <a:avLst/>
            </a:prstGeom>
          </p:spPr>
        </p:pic>
        <p:sp>
          <p:nvSpPr>
            <p:cNvPr id="22" name="Oval 21"/>
            <p:cNvSpPr/>
            <p:nvPr/>
          </p:nvSpPr>
          <p:spPr>
            <a:xfrm>
              <a:off x="630234" y="2667000"/>
              <a:ext cx="1056286" cy="1056286"/>
            </a:xfrm>
            <a:prstGeom prst="ellipse">
              <a:avLst/>
            </a:prstGeom>
            <a:noFill/>
            <a:ln w="76200" cmpd="sng">
              <a:solidFill>
                <a:srgbClr val="9AC63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22"/>
          <p:cNvGrpSpPr>
            <a:grpSpLocks noChangeAspect="1"/>
          </p:cNvGrpSpPr>
          <p:nvPr/>
        </p:nvGrpSpPr>
        <p:grpSpPr>
          <a:xfrm>
            <a:off x="4313768" y="1807640"/>
            <a:ext cx="914400" cy="914400"/>
            <a:chOff x="630234" y="1828800"/>
            <a:chExt cx="1056286" cy="1056286"/>
          </a:xfrm>
        </p:grpSpPr>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00" y="2047328"/>
              <a:ext cx="824154" cy="655203"/>
            </a:xfrm>
            <a:prstGeom prst="rect">
              <a:avLst/>
            </a:prstGeom>
          </p:spPr>
        </p:pic>
        <p:sp>
          <p:nvSpPr>
            <p:cNvPr id="25" name="Oval 24"/>
            <p:cNvSpPr/>
            <p:nvPr/>
          </p:nvSpPr>
          <p:spPr>
            <a:xfrm>
              <a:off x="630234" y="1828800"/>
              <a:ext cx="1056286" cy="1056286"/>
            </a:xfrm>
            <a:prstGeom prst="ellipse">
              <a:avLst/>
            </a:prstGeom>
            <a:noFill/>
            <a:ln w="76200" cmpd="sng">
              <a:solidFill>
                <a:srgbClr val="604C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p:cNvSpPr/>
          <p:nvPr/>
        </p:nvSpPr>
        <p:spPr>
          <a:xfrm rot="16200000">
            <a:off x="170080" y="3401793"/>
            <a:ext cx="6858000" cy="54411"/>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TextBox 2"/>
          <p:cNvSpPr txBox="1"/>
          <p:nvPr/>
        </p:nvSpPr>
        <p:spPr>
          <a:xfrm>
            <a:off x="3632199" y="6192802"/>
            <a:ext cx="8350211" cy="900246"/>
          </a:xfrm>
          <a:prstGeom prst="rect">
            <a:avLst/>
          </a:prstGeom>
          <a:noFill/>
        </p:spPr>
        <p:txBody>
          <a:bodyPr wrap="square" rtlCol="0">
            <a:spAutoFit/>
          </a:bodyPr>
          <a:lstStyle/>
          <a:p>
            <a:pPr lvl="0" algn="r"/>
            <a:r>
              <a:rPr lang="en-US" sz="1050" i="1" u="sng" dirty="0">
                <a:latin typeface="Aleo"/>
                <a:cs typeface="Aleo"/>
                <a:hlinkClick r:id="rId8"/>
              </a:rPr>
              <a:t>Improving Health Care for Incarcerated Women</a:t>
            </a:r>
            <a:r>
              <a:rPr lang="en-US" sz="1050" u="sng" dirty="0">
                <a:latin typeface="Aleo"/>
                <a:cs typeface="Aleo"/>
                <a:hlinkClick r:id="rId8"/>
              </a:rPr>
              <a:t>,</a:t>
            </a:r>
            <a:r>
              <a:rPr lang="en-US" sz="1050" dirty="0">
                <a:solidFill>
                  <a:srgbClr val="595959"/>
                </a:solidFill>
                <a:latin typeface="Aleo"/>
                <a:cs typeface="Aleo"/>
              </a:rPr>
              <a:t> National Resource Center on Justice Involved Women, 2015 </a:t>
            </a:r>
            <a:br>
              <a:rPr lang="en-US" sz="1050" dirty="0">
                <a:latin typeface="Aleo"/>
                <a:cs typeface="Aleo"/>
              </a:rPr>
            </a:br>
            <a:r>
              <a:rPr lang="en-US" sz="1050" i="1" u="sng" dirty="0">
                <a:latin typeface="Aleo"/>
                <a:cs typeface="Aleo"/>
                <a:hlinkClick r:id="rId9"/>
              </a:rPr>
              <a:t>National Task Force on the Use of Restraints with Pregnant Women under Correctional Custody,</a:t>
            </a:r>
            <a:r>
              <a:rPr lang="en-US" sz="1050" i="1" dirty="0">
                <a:latin typeface="Aleo"/>
                <a:cs typeface="Aleo"/>
              </a:rPr>
              <a:t> </a:t>
            </a:r>
            <a:r>
              <a:rPr lang="en-US" sz="1050" dirty="0">
                <a:solidFill>
                  <a:srgbClr val="595959"/>
                </a:solidFill>
                <a:latin typeface="Aleo"/>
                <a:cs typeface="Aleo"/>
              </a:rPr>
              <a:t>U.S. Department of Health and Human Services, 2012</a:t>
            </a:r>
          </a:p>
          <a:p>
            <a:endParaRPr lang="id-ID" sz="1050" dirty="0">
              <a:latin typeface="Aleo"/>
              <a:cs typeface="Aleo"/>
            </a:endParaRPr>
          </a:p>
          <a:p>
            <a:endParaRPr lang="en-US" sz="1050" dirty="0">
              <a:latin typeface="Aleo"/>
              <a:cs typeface="Aleo"/>
            </a:endParaRPr>
          </a:p>
        </p:txBody>
      </p:sp>
    </p:spTree>
    <p:extLst>
      <p:ext uri="{BB962C8B-B14F-4D97-AF65-F5344CB8AC3E}">
        <p14:creationId xmlns:p14="http://schemas.microsoft.com/office/powerpoint/2010/main" val="2626638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type="body" sz="quarter" idx="11"/>
          </p:nvPr>
        </p:nvSpPr>
        <p:spPr>
          <a:effectLst>
            <a:outerShdw blurRad="50800" dist="38100" dir="5400000" algn="t" rotWithShape="0">
              <a:prstClr val="black">
                <a:alpha val="40000"/>
              </a:prstClr>
            </a:outerShdw>
          </a:effectLst>
        </p:spPr>
        <p:txBody>
          <a:bodyPr/>
          <a:lstStyle/>
          <a:p>
            <a:endParaRPr lang="en-US" dirty="0">
              <a:latin typeface="Arial" panose="020B0604020202020204" pitchFamily="34" charset="0"/>
              <a:cs typeface="Arial" panose="020B0604020202020204" pitchFamily="34" charset="0"/>
            </a:endParaRPr>
          </a:p>
        </p:txBody>
      </p:sp>
      <p:sp>
        <p:nvSpPr>
          <p:cNvPr id="30" name="TextBox 29"/>
          <p:cNvSpPr txBox="1">
            <a:spLocks/>
          </p:cNvSpPr>
          <p:nvPr/>
        </p:nvSpPr>
        <p:spPr>
          <a:xfrm>
            <a:off x="2064701" y="1162944"/>
            <a:ext cx="8047396" cy="1107996"/>
          </a:xfrm>
          <a:prstGeom prst="rect">
            <a:avLst/>
          </a:prstGeom>
          <a:noFill/>
        </p:spPr>
        <p:txBody>
          <a:bodyPr wrap="none" rtlCol="0" anchor="ctr">
            <a:spAutoFit/>
          </a:bodyPr>
          <a:lstStyle/>
          <a:p>
            <a:pPr algn="ctr"/>
            <a:r>
              <a:rPr lang="en-US" sz="6600" b="1" dirty="0">
                <a:solidFill>
                  <a:schemeClr val="bg1">
                    <a:lumMod val="95000"/>
                  </a:schemeClr>
                </a:solidFill>
                <a:latin typeface="Arial" panose="020B0604020202020204" pitchFamily="34" charset="0"/>
                <a:cs typeface="Arial" panose="020B0604020202020204" pitchFamily="34" charset="0"/>
              </a:rPr>
              <a:t>Hurdles to Success</a:t>
            </a:r>
          </a:p>
        </p:txBody>
      </p:sp>
      <p:sp>
        <p:nvSpPr>
          <p:cNvPr id="32" name="Rectangle 31"/>
          <p:cNvSpPr/>
          <p:nvPr/>
        </p:nvSpPr>
        <p:spPr>
          <a:xfrm>
            <a:off x="729206" y="2101534"/>
            <a:ext cx="10733588" cy="1292662"/>
          </a:xfrm>
          <a:prstGeom prst="rect">
            <a:avLst/>
          </a:prstGeom>
        </p:spPr>
        <p:txBody>
          <a:bodyPr wrap="square">
            <a:spAutoFit/>
          </a:bodyPr>
          <a:lstStyle/>
          <a:p>
            <a:pPr algn="ctr"/>
            <a:r>
              <a:rPr lang="en-US" sz="2600" dirty="0">
                <a:latin typeface="Arial" panose="020B0604020202020204" pitchFamily="34" charset="0"/>
                <a:cs typeface="Arial" panose="020B0604020202020204" pitchFamily="34" charset="0"/>
              </a:rPr>
              <a:t>Whether during pretrial, incarceration or parole, criminal justice practitioners and their partners can help justice involved women overcome hurdles and navigate their way to success.</a:t>
            </a:r>
          </a:p>
        </p:txBody>
      </p:sp>
      <p:sp>
        <p:nvSpPr>
          <p:cNvPr id="40" name="Text Placeholder 14"/>
          <p:cNvSpPr txBox="1">
            <a:spLocks/>
          </p:cNvSpPr>
          <p:nvPr/>
        </p:nvSpPr>
        <p:spPr>
          <a:xfrm>
            <a:off x="1174751" y="5535051"/>
            <a:ext cx="2133600" cy="720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latin typeface="Arial" panose="020B0604020202020204" pitchFamily="34" charset="0"/>
                <a:cs typeface="Arial" panose="020B0604020202020204" pitchFamily="34" charset="0"/>
              </a:rPr>
              <a:t>Housing</a:t>
            </a:r>
          </a:p>
        </p:txBody>
      </p:sp>
      <p:sp>
        <p:nvSpPr>
          <p:cNvPr id="41" name="Text Placeholder 14"/>
          <p:cNvSpPr txBox="1">
            <a:spLocks/>
          </p:cNvSpPr>
          <p:nvPr/>
        </p:nvSpPr>
        <p:spPr>
          <a:xfrm>
            <a:off x="8882063" y="5535051"/>
            <a:ext cx="2133600" cy="720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latin typeface="Arial" panose="020B0604020202020204" pitchFamily="34" charset="0"/>
                <a:cs typeface="Arial" panose="020B0604020202020204" pitchFamily="34" charset="0"/>
              </a:rPr>
              <a:t>Education &amp; Training</a:t>
            </a:r>
          </a:p>
        </p:txBody>
      </p:sp>
      <p:sp>
        <p:nvSpPr>
          <p:cNvPr id="42" name="Text Placeholder 14"/>
          <p:cNvSpPr txBox="1">
            <a:spLocks/>
          </p:cNvSpPr>
          <p:nvPr/>
        </p:nvSpPr>
        <p:spPr>
          <a:xfrm>
            <a:off x="6312959" y="5535051"/>
            <a:ext cx="2133600" cy="720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latin typeface="Arial" panose="020B0604020202020204" pitchFamily="34" charset="0"/>
                <a:cs typeface="Arial" panose="020B0604020202020204" pitchFamily="34" charset="0"/>
              </a:rPr>
              <a:t>Medical</a:t>
            </a:r>
          </a:p>
        </p:txBody>
      </p:sp>
      <p:sp>
        <p:nvSpPr>
          <p:cNvPr id="43" name="Text Placeholder 14"/>
          <p:cNvSpPr txBox="1">
            <a:spLocks/>
          </p:cNvSpPr>
          <p:nvPr/>
        </p:nvSpPr>
        <p:spPr>
          <a:xfrm>
            <a:off x="3743855" y="5535051"/>
            <a:ext cx="2133600" cy="720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solidFill>
                  <a:schemeClr val="accent2"/>
                </a:solidFill>
                <a:latin typeface="Arial" panose="020B0604020202020204" pitchFamily="34" charset="0"/>
                <a:cs typeface="Arial" panose="020B0604020202020204" pitchFamily="34" charset="0"/>
              </a:rPr>
              <a:t>Financial</a:t>
            </a:r>
          </a:p>
        </p:txBody>
      </p:sp>
      <p:pic>
        <p:nvPicPr>
          <p:cNvPr id="8"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1372834" y="4017963"/>
            <a:ext cx="1737432" cy="1462087"/>
          </a:xfrm>
          <a:solidFill>
            <a:schemeClr val="accent3"/>
          </a:solidFill>
        </p:spPr>
      </p:pic>
      <p:pic>
        <p:nvPicPr>
          <p:cNvPr id="9" name="Picture Placeholder 8"/>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tretch>
            <a:fillRect/>
          </a:stretch>
        </p:blipFill>
        <p:spPr>
          <a:xfrm>
            <a:off x="3943297" y="4017963"/>
            <a:ext cx="1733656" cy="1462087"/>
          </a:xfrm>
          <a:solidFill>
            <a:schemeClr val="accent3"/>
          </a:solidFill>
        </p:spPr>
      </p:pic>
      <p:pic>
        <p:nvPicPr>
          <p:cNvPr id="10" name="Picture Placeholder 9"/>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tretch>
            <a:fillRect/>
          </a:stretch>
        </p:blipFill>
        <p:spPr>
          <a:xfrm>
            <a:off x="6511830" y="4017963"/>
            <a:ext cx="1736915" cy="1462087"/>
          </a:xfrm>
          <a:solidFill>
            <a:schemeClr val="accent3"/>
          </a:solidFill>
        </p:spPr>
      </p:pic>
      <p:pic>
        <p:nvPicPr>
          <p:cNvPr id="11" name="Picture Placeholder 10"/>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tretch>
            <a:fillRect/>
          </a:stretch>
        </p:blipFill>
        <p:spPr>
          <a:xfrm>
            <a:off x="9079866" y="4017963"/>
            <a:ext cx="1737993" cy="1462087"/>
          </a:xfrm>
          <a:solidFill>
            <a:schemeClr val="accent3"/>
          </a:solidFill>
        </p:spPr>
      </p:pic>
      <p:sp>
        <p:nvSpPr>
          <p:cNvPr id="2" name="TextBox 1"/>
          <p:cNvSpPr txBox="1"/>
          <p:nvPr/>
        </p:nvSpPr>
        <p:spPr>
          <a:xfrm>
            <a:off x="1345209" y="6513522"/>
            <a:ext cx="9678391" cy="253916"/>
          </a:xfrm>
          <a:prstGeom prst="rect">
            <a:avLst/>
          </a:prstGeom>
          <a:noFill/>
        </p:spPr>
        <p:txBody>
          <a:bodyPr wrap="square" rtlCol="0">
            <a:spAutoFit/>
          </a:bodyPr>
          <a:lstStyle/>
          <a:p>
            <a:pPr algn="ctr">
              <a:spcBef>
                <a:spcPts val="0"/>
              </a:spcBef>
            </a:pPr>
            <a:r>
              <a:rPr lang="en-US" sz="1050" i="1" u="sng" dirty="0">
                <a:solidFill>
                  <a:schemeClr val="tx1">
                    <a:lumMod val="50000"/>
                    <a:lumOff val="50000"/>
                  </a:schemeClr>
                </a:solidFill>
                <a:latin typeface="Aleo"/>
                <a:cs typeface="Aleo"/>
                <a:hlinkClick r:id="rId7"/>
              </a:rPr>
              <a:t>Women on Probation and Parole: Access to Crime Reducing Benefits and Programs</a:t>
            </a:r>
            <a:r>
              <a:rPr lang="en-US" sz="1050" i="1" dirty="0">
                <a:solidFill>
                  <a:schemeClr val="tx1">
                    <a:lumMod val="50000"/>
                    <a:lumOff val="50000"/>
                  </a:schemeClr>
                </a:solidFill>
                <a:latin typeface="Aleo"/>
                <a:cs typeface="Aleo"/>
              </a:rPr>
              <a:t>, </a:t>
            </a:r>
            <a:r>
              <a:rPr lang="en-US" sz="1050" dirty="0" err="1">
                <a:solidFill>
                  <a:schemeClr val="tx1">
                    <a:lumMod val="50000"/>
                    <a:lumOff val="50000"/>
                  </a:schemeClr>
                </a:solidFill>
                <a:latin typeface="Aleo"/>
                <a:cs typeface="Aleo"/>
              </a:rPr>
              <a:t>Cobbina</a:t>
            </a:r>
            <a:r>
              <a:rPr lang="en-US" sz="1050" dirty="0">
                <a:solidFill>
                  <a:schemeClr val="tx1">
                    <a:lumMod val="50000"/>
                    <a:lumOff val="50000"/>
                  </a:schemeClr>
                </a:solidFill>
                <a:latin typeface="Aleo"/>
                <a:cs typeface="Aleo"/>
              </a:rPr>
              <a:t>, Jennifer E, Deborah A. </a:t>
            </a:r>
            <a:r>
              <a:rPr lang="en-US" sz="1050" dirty="0" err="1">
                <a:solidFill>
                  <a:schemeClr val="tx1">
                    <a:lumMod val="50000"/>
                    <a:lumOff val="50000"/>
                  </a:schemeClr>
                </a:solidFill>
                <a:latin typeface="Aleo"/>
                <a:cs typeface="Aleo"/>
              </a:rPr>
              <a:t>Kashy</a:t>
            </a:r>
            <a:r>
              <a:rPr lang="en-US" sz="1050" dirty="0">
                <a:solidFill>
                  <a:schemeClr val="tx1">
                    <a:lumMod val="50000"/>
                    <a:lumOff val="50000"/>
                  </a:schemeClr>
                </a:solidFill>
                <a:latin typeface="Aleo"/>
                <a:cs typeface="Aleo"/>
              </a:rPr>
              <a:t>, Merry </a:t>
            </a:r>
            <a:r>
              <a:rPr lang="en-US" sz="1050" dirty="0" err="1">
                <a:solidFill>
                  <a:schemeClr val="tx1">
                    <a:lumMod val="50000"/>
                    <a:lumOff val="50000"/>
                  </a:schemeClr>
                </a:solidFill>
                <a:latin typeface="Aleo"/>
                <a:cs typeface="Aleo"/>
              </a:rPr>
              <a:t>Morash</a:t>
            </a:r>
            <a:r>
              <a:rPr lang="en-US" sz="1050" dirty="0">
                <a:solidFill>
                  <a:schemeClr val="tx1">
                    <a:lumMod val="50000"/>
                    <a:lumOff val="50000"/>
                  </a:schemeClr>
                </a:solidFill>
                <a:latin typeface="Aleo"/>
                <a:cs typeface="Aleo"/>
              </a:rPr>
              <a:t>, Sandi W. Smith  </a:t>
            </a:r>
          </a:p>
        </p:txBody>
      </p:sp>
    </p:spTree>
    <p:extLst>
      <p:ext uri="{BB962C8B-B14F-4D97-AF65-F5344CB8AC3E}">
        <p14:creationId xmlns:p14="http://schemas.microsoft.com/office/powerpoint/2010/main" val="1740717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58000">
              <a:schemeClr val="bg2"/>
            </a:gs>
            <a:gs pos="100000">
              <a:schemeClr val="tx2">
                <a:lumMod val="20000"/>
                <a:lumOff val="80000"/>
              </a:schemeClr>
            </a:gs>
            <a:gs pos="0">
              <a:schemeClr val="tx2">
                <a:lumMod val="20000"/>
                <a:lumOff val="80000"/>
              </a:schemeClr>
            </a:gs>
          </a:gsLst>
          <a:lin ang="3000000" scaled="0"/>
        </a:gradFill>
        <a:effectLst/>
      </p:bgPr>
    </p:bg>
    <p:spTree>
      <p:nvGrpSpPr>
        <p:cNvPr id="1" name=""/>
        <p:cNvGrpSpPr/>
        <p:nvPr/>
      </p:nvGrpSpPr>
      <p:grpSpPr>
        <a:xfrm>
          <a:off x="0" y="0"/>
          <a:ext cx="0" cy="0"/>
          <a:chOff x="0" y="0"/>
          <a:chExt cx="0" cy="0"/>
        </a:xfrm>
      </p:grpSpPr>
      <p:sp>
        <p:nvSpPr>
          <p:cNvPr id="5" name="TextBox 4"/>
          <p:cNvSpPr txBox="1"/>
          <p:nvPr/>
        </p:nvSpPr>
        <p:spPr>
          <a:xfrm>
            <a:off x="736916" y="2551659"/>
            <a:ext cx="9187465" cy="1569660"/>
          </a:xfrm>
          <a:prstGeom prst="rect">
            <a:avLst/>
          </a:prstGeom>
          <a:noFill/>
        </p:spPr>
        <p:txBody>
          <a:bodyPr wrap="square" rtlCol="0">
            <a:spAutoFit/>
          </a:bodyPr>
          <a:lstStyle/>
          <a:p>
            <a:r>
              <a:rPr lang="en-US" sz="4800" b="1" dirty="0">
                <a:solidFill>
                  <a:schemeClr val="tx1">
                    <a:lumMod val="85000"/>
                    <a:lumOff val="15000"/>
                  </a:schemeClr>
                </a:solidFill>
                <a:latin typeface="Arial" panose="020B0604020202020204" pitchFamily="34" charset="0"/>
                <a:cs typeface="Arial" panose="020B0604020202020204" pitchFamily="34" charset="0"/>
              </a:rPr>
              <a:t>Gender-specific Responses for </a:t>
            </a:r>
            <a:r>
              <a:rPr lang="en-US" sz="4800" b="1" dirty="0">
                <a:solidFill>
                  <a:schemeClr val="accent4">
                    <a:lumMod val="50000"/>
                  </a:schemeClr>
                </a:solidFill>
                <a:latin typeface="Arial" panose="020B0604020202020204" pitchFamily="34" charset="0"/>
                <a:cs typeface="Arial" panose="020B0604020202020204" pitchFamily="34" charset="0"/>
              </a:rPr>
              <a:t>COURTS</a:t>
            </a:r>
          </a:p>
        </p:txBody>
      </p:sp>
      <p:sp>
        <p:nvSpPr>
          <p:cNvPr id="7" name="Rectangle 6"/>
          <p:cNvSpPr/>
          <p:nvPr/>
        </p:nvSpPr>
        <p:spPr>
          <a:xfrm>
            <a:off x="0" y="4274235"/>
            <a:ext cx="12192000" cy="63500"/>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2521916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945640" y="444187"/>
            <a:ext cx="8229600" cy="413569"/>
          </a:xfrm>
        </p:spPr>
        <p:txBody>
          <a:bodyPr/>
          <a:lstStyle/>
          <a:p>
            <a:r>
              <a:rPr lang="en-US" dirty="0">
                <a:latin typeface="Arial" panose="020B0604020202020204" pitchFamily="34" charset="0"/>
                <a:cs typeface="Arial" panose="020B0604020202020204" pitchFamily="34" charset="0"/>
              </a:rPr>
              <a:t>Determine Unique Needs and Risks during Pretrial and Sentencing </a:t>
            </a:r>
          </a:p>
        </p:txBody>
      </p:sp>
      <p:grpSp>
        <p:nvGrpSpPr>
          <p:cNvPr id="44" name="Group 43"/>
          <p:cNvGrpSpPr/>
          <p:nvPr/>
        </p:nvGrpSpPr>
        <p:grpSpPr>
          <a:xfrm>
            <a:off x="2395771" y="1493520"/>
            <a:ext cx="7888114" cy="4829335"/>
            <a:chOff x="2253872" y="1684340"/>
            <a:chExt cx="7991686" cy="4892742"/>
          </a:xfrm>
        </p:grpSpPr>
        <p:grpSp>
          <p:nvGrpSpPr>
            <p:cNvPr id="41" name="Group 40"/>
            <p:cNvGrpSpPr/>
            <p:nvPr/>
          </p:nvGrpSpPr>
          <p:grpSpPr>
            <a:xfrm>
              <a:off x="3691369" y="6400870"/>
              <a:ext cx="2473474" cy="176212"/>
              <a:chOff x="-942799" y="2082408"/>
              <a:chExt cx="4989476" cy="399570"/>
            </a:xfrm>
          </p:grpSpPr>
          <p:cxnSp>
            <p:nvCxnSpPr>
              <p:cNvPr id="42" name="Straight Connector 41"/>
              <p:cNvCxnSpPr/>
              <p:nvPr/>
            </p:nvCxnSpPr>
            <p:spPr>
              <a:xfrm flipH="1">
                <a:off x="3740080" y="2082408"/>
                <a:ext cx="306597" cy="3995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942799" y="2481978"/>
                <a:ext cx="4699904"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2253872" y="5830896"/>
              <a:ext cx="2525215" cy="176212"/>
              <a:chOff x="-1047177" y="2082408"/>
              <a:chExt cx="5093854" cy="399570"/>
            </a:xfrm>
          </p:grpSpPr>
          <p:cxnSp>
            <p:nvCxnSpPr>
              <p:cNvPr id="39" name="Straight Connector 38"/>
              <p:cNvCxnSpPr/>
              <p:nvPr/>
            </p:nvCxnSpPr>
            <p:spPr>
              <a:xfrm flipH="1">
                <a:off x="3740080" y="2082408"/>
                <a:ext cx="306597" cy="3995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047177" y="2481978"/>
                <a:ext cx="4799913"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flipH="1">
              <a:off x="7491325" y="5821184"/>
              <a:ext cx="2525901" cy="176212"/>
              <a:chOff x="-1048550" y="2082408"/>
              <a:chExt cx="5095227" cy="399570"/>
            </a:xfrm>
          </p:grpSpPr>
          <p:cxnSp>
            <p:nvCxnSpPr>
              <p:cNvPr id="33" name="Straight Connector 32"/>
              <p:cNvCxnSpPr/>
              <p:nvPr/>
            </p:nvCxnSpPr>
            <p:spPr>
              <a:xfrm flipH="1">
                <a:off x="3740080" y="2082408"/>
                <a:ext cx="306597" cy="3995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048550" y="2481978"/>
                <a:ext cx="4795753"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flipH="1" flipV="1">
              <a:off x="7561746" y="2234619"/>
              <a:ext cx="2160141" cy="176212"/>
              <a:chOff x="-310742" y="2082408"/>
              <a:chExt cx="4357419" cy="399570"/>
            </a:xfrm>
          </p:grpSpPr>
          <p:cxnSp>
            <p:nvCxnSpPr>
              <p:cNvPr id="26" name="Straight Connector 25"/>
              <p:cNvCxnSpPr/>
              <p:nvPr/>
            </p:nvCxnSpPr>
            <p:spPr>
              <a:xfrm flipH="1">
                <a:off x="3740080" y="2082408"/>
                <a:ext cx="306597" cy="3995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10742" y="2481978"/>
                <a:ext cx="4057945"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flipV="1">
              <a:off x="4049099" y="1684340"/>
              <a:ext cx="2153849" cy="176212"/>
              <a:chOff x="-298048" y="2082408"/>
              <a:chExt cx="4344725" cy="399570"/>
            </a:xfrm>
          </p:grpSpPr>
          <p:cxnSp>
            <p:nvCxnSpPr>
              <p:cNvPr id="23" name="Straight Connector 22"/>
              <p:cNvCxnSpPr/>
              <p:nvPr/>
            </p:nvCxnSpPr>
            <p:spPr>
              <a:xfrm flipH="1">
                <a:off x="3740080" y="2082408"/>
                <a:ext cx="306597" cy="3995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98048" y="2481978"/>
                <a:ext cx="4057943"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flipV="1">
              <a:off x="2605079" y="2274094"/>
              <a:ext cx="2157015" cy="176212"/>
              <a:chOff x="-304436" y="2082408"/>
              <a:chExt cx="4351113" cy="399570"/>
            </a:xfrm>
          </p:grpSpPr>
          <p:cxnSp>
            <p:nvCxnSpPr>
              <p:cNvPr id="19" name="Straight Connector 18"/>
              <p:cNvCxnSpPr/>
              <p:nvPr/>
            </p:nvCxnSpPr>
            <p:spPr>
              <a:xfrm flipH="1">
                <a:off x="3740080" y="2082408"/>
                <a:ext cx="306597" cy="3995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04436" y="2481978"/>
                <a:ext cx="4057945"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237112" y="2179711"/>
              <a:ext cx="3849614" cy="3849614"/>
              <a:chOff x="4237112" y="2179711"/>
              <a:chExt cx="3849614" cy="3849614"/>
            </a:xfrm>
          </p:grpSpPr>
          <p:sp>
            <p:nvSpPr>
              <p:cNvPr id="5" name="Pie 4"/>
              <p:cNvSpPr/>
              <p:nvPr/>
            </p:nvSpPr>
            <p:spPr>
              <a:xfrm>
                <a:off x="4237112" y="2179711"/>
                <a:ext cx="3849614" cy="3849614"/>
              </a:xfrm>
              <a:prstGeom prst="pie">
                <a:avLst>
                  <a:gd name="adj1" fmla="val 13573739"/>
                  <a:gd name="adj2" fmla="val 8059559"/>
                </a:avLst>
              </a:prstGeom>
              <a:noFill/>
              <a:ln w="254000">
                <a:gradFill>
                  <a:gsLst>
                    <a:gs pos="0">
                      <a:schemeClr val="accent1"/>
                    </a:gs>
                    <a:gs pos="38000">
                      <a:schemeClr val="accent3"/>
                    </a:gs>
                    <a:gs pos="62000">
                      <a:schemeClr val="accent4"/>
                    </a:gs>
                    <a:gs pos="100000">
                      <a:schemeClr val="accent6"/>
                    </a:gs>
                    <a:gs pos="82000">
                      <a:schemeClr val="accent5"/>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4373222" y="2315821"/>
                <a:ext cx="3577395" cy="35773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p:cNvSpPr/>
            <p:nvPr/>
          </p:nvSpPr>
          <p:spPr>
            <a:xfrm>
              <a:off x="4505326" y="2450306"/>
              <a:ext cx="640556" cy="640556"/>
            </a:xfrm>
            <a:prstGeom prst="ellipse">
              <a:avLst/>
            </a:prstGeom>
            <a:solidFill>
              <a:schemeClr val="bg1"/>
            </a:solidFill>
            <a:ln w="762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41641" y="1859433"/>
              <a:ext cx="640556" cy="640556"/>
            </a:xfrm>
            <a:prstGeom prst="ellipse">
              <a:avLst/>
            </a:prstGeom>
            <a:solidFill>
              <a:schemeClr val="bg1"/>
            </a:solidFill>
            <a:ln w="76200">
              <a:solidFill>
                <a:schemeClr val="accent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193947" y="2450306"/>
              <a:ext cx="640556" cy="640556"/>
            </a:xfrm>
            <a:prstGeom prst="ellipse">
              <a:avLst/>
            </a:prstGeom>
            <a:solidFill>
              <a:schemeClr val="bg1"/>
            </a:solidFill>
            <a:ln w="76200">
              <a:solidFill>
                <a:schemeClr val="accent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195566" y="5160792"/>
              <a:ext cx="640556" cy="640556"/>
            </a:xfrm>
            <a:prstGeom prst="ellipse">
              <a:avLst/>
            </a:prstGeom>
            <a:solidFill>
              <a:schemeClr val="bg1"/>
            </a:solidFill>
            <a:ln w="76200">
              <a:solidFill>
                <a:schemeClr val="accent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841641" y="5731743"/>
              <a:ext cx="640556" cy="640556"/>
            </a:xfrm>
            <a:prstGeom prst="ellipse">
              <a:avLst/>
            </a:prstGeom>
            <a:solidFill>
              <a:schemeClr val="bg1"/>
            </a:solidFill>
            <a:ln w="76200">
              <a:solidFill>
                <a:schemeClr val="accent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464684" y="5160792"/>
              <a:ext cx="640556" cy="640556"/>
            </a:xfrm>
            <a:prstGeom prst="ellipse">
              <a:avLst/>
            </a:prstGeom>
            <a:solidFill>
              <a:schemeClr val="bg1"/>
            </a:solidFill>
            <a:ln w="76200"/>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flipH="1" flipV="1">
              <a:off x="8085417" y="3571795"/>
              <a:ext cx="2160141" cy="176212"/>
              <a:chOff x="-310742" y="2082408"/>
              <a:chExt cx="4357419" cy="399570"/>
            </a:xfrm>
          </p:grpSpPr>
          <p:cxnSp>
            <p:nvCxnSpPr>
              <p:cNvPr id="29" name="Straight Connector 28"/>
              <p:cNvCxnSpPr/>
              <p:nvPr/>
            </p:nvCxnSpPr>
            <p:spPr>
              <a:xfrm flipH="1">
                <a:off x="3740080" y="2082408"/>
                <a:ext cx="306597" cy="3995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10742" y="2481978"/>
                <a:ext cx="4057945" cy="0"/>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31" name="Oval 30"/>
            <p:cNvSpPr/>
            <p:nvPr/>
          </p:nvSpPr>
          <p:spPr>
            <a:xfrm>
              <a:off x="7766448" y="3784240"/>
              <a:ext cx="640556" cy="640556"/>
            </a:xfrm>
            <a:prstGeom prst="ellipse">
              <a:avLst/>
            </a:prstGeom>
            <a:solidFill>
              <a:schemeClr val="bg1"/>
            </a:solidFill>
            <a:ln w="76200">
              <a:solidFill>
                <a:schemeClr val="accent6"/>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51"/>
          <p:cNvSpPr txBox="1"/>
          <p:nvPr/>
        </p:nvSpPr>
        <p:spPr>
          <a:xfrm>
            <a:off x="2326640" y="1700179"/>
            <a:ext cx="2499359" cy="384721"/>
          </a:xfrm>
          <a:prstGeom prst="rect">
            <a:avLst/>
          </a:prstGeom>
          <a:noFill/>
        </p:spPr>
        <p:txBody>
          <a:bodyPr wrap="square" rtlCol="0">
            <a:spAutoFit/>
          </a:bodyPr>
          <a:lstStyle/>
          <a:p>
            <a:pPr algn="r"/>
            <a:r>
              <a:rPr lang="en-US" sz="1900" b="1" dirty="0">
                <a:solidFill>
                  <a:srgbClr val="7F3F98"/>
                </a:solidFill>
                <a:latin typeface="Arial" panose="020B0604020202020204" pitchFamily="34" charset="0"/>
                <a:cs typeface="Arial" panose="020B0604020202020204" pitchFamily="34" charset="0"/>
              </a:rPr>
              <a:t>Substance Abuse</a:t>
            </a:r>
            <a:endParaRPr lang="id-ID" sz="1900" b="1" dirty="0">
              <a:solidFill>
                <a:srgbClr val="7F3F98"/>
              </a:solidFill>
              <a:latin typeface="Arial" panose="020B0604020202020204" pitchFamily="34" charset="0"/>
              <a:cs typeface="Arial" panose="020B0604020202020204" pitchFamily="34" charset="0"/>
            </a:endParaRPr>
          </a:p>
        </p:txBody>
      </p:sp>
      <p:sp>
        <p:nvSpPr>
          <p:cNvPr id="81" name="Text Placeholder 16"/>
          <p:cNvSpPr txBox="1">
            <a:spLocks/>
          </p:cNvSpPr>
          <p:nvPr/>
        </p:nvSpPr>
        <p:spPr>
          <a:xfrm>
            <a:off x="191403" y="2826740"/>
            <a:ext cx="5588967" cy="64896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dirty="0">
                <a:solidFill>
                  <a:schemeClr val="tx1">
                    <a:lumMod val="85000"/>
                    <a:lumOff val="15000"/>
                  </a:schemeClr>
                </a:solidFill>
                <a:latin typeface="Arial" panose="020B0604020202020204" pitchFamily="34" charset="0"/>
                <a:cs typeface="Arial" panose="020B0604020202020204" pitchFamily="34" charset="0"/>
              </a:rPr>
              <a:t>PRETRIAL</a:t>
            </a:r>
            <a:r>
              <a:rPr lang="en-US" sz="4000" b="1" dirty="0">
                <a:solidFill>
                  <a:schemeClr val="tx1">
                    <a:lumMod val="85000"/>
                    <a:lumOff val="15000"/>
                  </a:schemeClr>
                </a:solidFill>
                <a:latin typeface="Arial" panose="020B0604020202020204" pitchFamily="34" charset="0"/>
                <a:cs typeface="Arial" panose="020B0604020202020204" pitchFamily="34" charset="0"/>
              </a:rPr>
              <a:t> </a:t>
            </a:r>
            <a:r>
              <a:rPr lang="en-US" sz="4000" b="1" dirty="0">
                <a:solidFill>
                  <a:schemeClr val="accent1"/>
                </a:solidFill>
                <a:latin typeface="Arial" panose="020B0604020202020204" pitchFamily="34" charset="0"/>
                <a:cs typeface="Arial" panose="020B0604020202020204" pitchFamily="34" charset="0"/>
              </a:rPr>
              <a:t>FAILURES</a:t>
            </a:r>
          </a:p>
        </p:txBody>
      </p:sp>
      <p:sp>
        <p:nvSpPr>
          <p:cNvPr id="82" name="Text Placeholder 17"/>
          <p:cNvSpPr txBox="1">
            <a:spLocks/>
          </p:cNvSpPr>
          <p:nvPr/>
        </p:nvSpPr>
        <p:spPr>
          <a:xfrm>
            <a:off x="262762" y="3510082"/>
            <a:ext cx="6836538" cy="154451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i="1" dirty="0">
                <a:solidFill>
                  <a:schemeClr val="tx2">
                    <a:lumMod val="75000"/>
                  </a:schemeClr>
                </a:solidFill>
                <a:latin typeface="Arial" panose="020B0604020202020204" pitchFamily="34" charset="0"/>
                <a:cs typeface="Arial" panose="020B0604020202020204" pitchFamily="34" charset="0"/>
              </a:rPr>
              <a:t>“I see over and over again the negative influences on women. Women [in my courtroom] are unemployed and underemployed. They have co-occurring disorders and mental health issues. These all impact their becoming involved in the system and having different risk and needs than men.”</a:t>
            </a:r>
          </a:p>
          <a:p>
            <a:pPr marL="0" indent="0">
              <a:buNone/>
            </a:pPr>
            <a:r>
              <a:rPr lang="en-US" sz="1400" dirty="0">
                <a:solidFill>
                  <a:schemeClr val="tx2">
                    <a:lumMod val="75000"/>
                  </a:schemeClr>
                </a:solidFill>
                <a:latin typeface="Arial" panose="020B0604020202020204" pitchFamily="34" charset="0"/>
                <a:cs typeface="Arial" panose="020B0604020202020204" pitchFamily="34" charset="0"/>
              </a:rPr>
              <a:t>— </a:t>
            </a:r>
            <a:r>
              <a:rPr lang="en-US" sz="1400" b="1" dirty="0">
                <a:solidFill>
                  <a:schemeClr val="tx2">
                    <a:lumMod val="75000"/>
                  </a:schemeClr>
                </a:solidFill>
                <a:latin typeface="Arial" panose="020B0604020202020204" pitchFamily="34" charset="0"/>
                <a:cs typeface="Arial" panose="020B0604020202020204" pitchFamily="34" charset="0"/>
              </a:rPr>
              <a:t>Judge Michael A. Schumacher</a:t>
            </a:r>
            <a:r>
              <a:rPr lang="en-US" sz="1400" dirty="0">
                <a:solidFill>
                  <a:schemeClr val="tx2">
                    <a:lumMod val="75000"/>
                  </a:schemeClr>
                </a:solidFill>
                <a:latin typeface="Arial" panose="020B0604020202020204" pitchFamily="34" charset="0"/>
                <a:cs typeface="Arial" panose="020B0604020202020204" pitchFamily="34" charset="0"/>
              </a:rPr>
              <a:t>, Eau Claire County, </a:t>
            </a:r>
            <a:br>
              <a:rPr lang="en-US" sz="1400" dirty="0">
                <a:solidFill>
                  <a:schemeClr val="tx2">
                    <a:lumMod val="75000"/>
                  </a:schemeClr>
                </a:solidFill>
                <a:latin typeface="Arial" panose="020B0604020202020204" pitchFamily="34" charset="0"/>
                <a:cs typeface="Arial" panose="020B0604020202020204" pitchFamily="34" charset="0"/>
              </a:rPr>
            </a:br>
            <a:r>
              <a:rPr lang="en-US" sz="1400" dirty="0">
                <a:solidFill>
                  <a:schemeClr val="tx2">
                    <a:lumMod val="75000"/>
                  </a:schemeClr>
                </a:solidFill>
                <a:latin typeface="Arial" panose="020B0604020202020204" pitchFamily="34" charset="0"/>
                <a:cs typeface="Arial" panose="020B0604020202020204" pitchFamily="34" charset="0"/>
              </a:rPr>
              <a:t>     Wisconsin Circuit Court </a:t>
            </a:r>
          </a:p>
        </p:txBody>
      </p:sp>
      <p:sp>
        <p:nvSpPr>
          <p:cNvPr id="80" name="TextBox 79"/>
          <p:cNvSpPr txBox="1"/>
          <p:nvPr/>
        </p:nvSpPr>
        <p:spPr>
          <a:xfrm>
            <a:off x="3657600" y="1127760"/>
            <a:ext cx="2499359" cy="384721"/>
          </a:xfrm>
          <a:prstGeom prst="rect">
            <a:avLst/>
          </a:prstGeom>
          <a:noFill/>
        </p:spPr>
        <p:txBody>
          <a:bodyPr wrap="square" rtlCol="0">
            <a:spAutoFit/>
          </a:bodyPr>
          <a:lstStyle/>
          <a:p>
            <a:pPr algn="r"/>
            <a:r>
              <a:rPr lang="en-US" sz="1900" b="1" dirty="0">
                <a:solidFill>
                  <a:schemeClr val="accent3"/>
                </a:solidFill>
                <a:latin typeface="Arial" panose="020B0604020202020204" pitchFamily="34" charset="0"/>
                <a:cs typeface="Arial" panose="020B0604020202020204" pitchFamily="34" charset="0"/>
              </a:rPr>
              <a:t>Abuse</a:t>
            </a:r>
            <a:endParaRPr lang="id-ID" sz="1900" b="1" dirty="0">
              <a:solidFill>
                <a:schemeClr val="accent3"/>
              </a:solidFill>
              <a:latin typeface="Arial" panose="020B0604020202020204" pitchFamily="34" charset="0"/>
              <a:cs typeface="Arial" panose="020B0604020202020204" pitchFamily="34" charset="0"/>
            </a:endParaRPr>
          </a:p>
        </p:txBody>
      </p:sp>
      <p:sp>
        <p:nvSpPr>
          <p:cNvPr id="84" name="TextBox 83"/>
          <p:cNvSpPr txBox="1"/>
          <p:nvPr/>
        </p:nvSpPr>
        <p:spPr>
          <a:xfrm>
            <a:off x="7752080" y="1645920"/>
            <a:ext cx="2499359" cy="384721"/>
          </a:xfrm>
          <a:prstGeom prst="rect">
            <a:avLst/>
          </a:prstGeom>
          <a:noFill/>
        </p:spPr>
        <p:txBody>
          <a:bodyPr wrap="square" rtlCol="0">
            <a:spAutoFit/>
          </a:bodyPr>
          <a:lstStyle/>
          <a:p>
            <a:r>
              <a:rPr lang="en-US" sz="1900" b="1" dirty="0">
                <a:solidFill>
                  <a:schemeClr val="accent5"/>
                </a:solidFill>
                <a:latin typeface="Arial" panose="020B0604020202020204" pitchFamily="34" charset="0"/>
                <a:cs typeface="Arial" panose="020B0604020202020204" pitchFamily="34" charset="0"/>
              </a:rPr>
              <a:t>Criminal History</a:t>
            </a:r>
            <a:endParaRPr lang="id-ID" sz="1900" b="1" dirty="0">
              <a:solidFill>
                <a:schemeClr val="accent5"/>
              </a:solidFill>
              <a:latin typeface="Arial" panose="020B0604020202020204" pitchFamily="34" charset="0"/>
              <a:cs typeface="Arial" panose="020B0604020202020204" pitchFamily="34" charset="0"/>
            </a:endParaRPr>
          </a:p>
        </p:txBody>
      </p:sp>
      <p:sp>
        <p:nvSpPr>
          <p:cNvPr id="85" name="TextBox 84"/>
          <p:cNvSpPr txBox="1"/>
          <p:nvPr/>
        </p:nvSpPr>
        <p:spPr>
          <a:xfrm>
            <a:off x="8310880" y="2981960"/>
            <a:ext cx="2499359" cy="384721"/>
          </a:xfrm>
          <a:prstGeom prst="rect">
            <a:avLst/>
          </a:prstGeom>
          <a:noFill/>
        </p:spPr>
        <p:txBody>
          <a:bodyPr wrap="square" rtlCol="0">
            <a:spAutoFit/>
          </a:bodyPr>
          <a:lstStyle/>
          <a:p>
            <a:r>
              <a:rPr lang="en-US" sz="1900" b="1" dirty="0">
                <a:solidFill>
                  <a:schemeClr val="accent6"/>
                </a:solidFill>
                <a:latin typeface="Arial" panose="020B0604020202020204" pitchFamily="34" charset="0"/>
                <a:cs typeface="Arial" panose="020B0604020202020204" pitchFamily="34" charset="0"/>
              </a:rPr>
              <a:t>Employment</a:t>
            </a:r>
          </a:p>
        </p:txBody>
      </p:sp>
      <p:sp>
        <p:nvSpPr>
          <p:cNvPr id="86" name="TextBox 85"/>
          <p:cNvSpPr txBox="1"/>
          <p:nvPr/>
        </p:nvSpPr>
        <p:spPr>
          <a:xfrm>
            <a:off x="8056880" y="5364480"/>
            <a:ext cx="2499359" cy="384721"/>
          </a:xfrm>
          <a:prstGeom prst="rect">
            <a:avLst/>
          </a:prstGeom>
          <a:noFill/>
        </p:spPr>
        <p:txBody>
          <a:bodyPr wrap="square" rtlCol="0">
            <a:spAutoFit/>
          </a:bodyPr>
          <a:lstStyle/>
          <a:p>
            <a:r>
              <a:rPr lang="en-US" sz="1900" b="1" dirty="0">
                <a:solidFill>
                  <a:schemeClr val="accent5"/>
                </a:solidFill>
                <a:latin typeface="Arial" panose="020B0604020202020204" pitchFamily="34" charset="0"/>
                <a:cs typeface="Arial" panose="020B0604020202020204" pitchFamily="34" charset="0"/>
              </a:rPr>
              <a:t>Family Support</a:t>
            </a:r>
          </a:p>
        </p:txBody>
      </p:sp>
      <p:sp>
        <p:nvSpPr>
          <p:cNvPr id="87" name="TextBox 86"/>
          <p:cNvSpPr txBox="1"/>
          <p:nvPr/>
        </p:nvSpPr>
        <p:spPr>
          <a:xfrm>
            <a:off x="3657600" y="5943600"/>
            <a:ext cx="2133599" cy="384721"/>
          </a:xfrm>
          <a:prstGeom prst="rect">
            <a:avLst/>
          </a:prstGeom>
          <a:noFill/>
        </p:spPr>
        <p:txBody>
          <a:bodyPr wrap="square" rtlCol="0">
            <a:spAutoFit/>
          </a:bodyPr>
          <a:lstStyle/>
          <a:p>
            <a:pPr algn="r"/>
            <a:r>
              <a:rPr lang="en-US" sz="1900" b="1" dirty="0">
                <a:solidFill>
                  <a:schemeClr val="accent3"/>
                </a:solidFill>
                <a:latin typeface="Arial" panose="020B0604020202020204" pitchFamily="34" charset="0"/>
                <a:cs typeface="Arial" panose="020B0604020202020204" pitchFamily="34" charset="0"/>
              </a:rPr>
              <a:t>Homelessness</a:t>
            </a:r>
          </a:p>
        </p:txBody>
      </p:sp>
      <p:sp>
        <p:nvSpPr>
          <p:cNvPr id="88" name="TextBox 87"/>
          <p:cNvSpPr txBox="1"/>
          <p:nvPr/>
        </p:nvSpPr>
        <p:spPr>
          <a:xfrm>
            <a:off x="1945640" y="5364480"/>
            <a:ext cx="2499359" cy="384721"/>
          </a:xfrm>
          <a:prstGeom prst="rect">
            <a:avLst/>
          </a:prstGeom>
          <a:noFill/>
        </p:spPr>
        <p:txBody>
          <a:bodyPr wrap="square" rtlCol="0">
            <a:spAutoFit/>
          </a:bodyPr>
          <a:lstStyle/>
          <a:p>
            <a:pPr algn="r"/>
            <a:r>
              <a:rPr lang="en-US" sz="1900" b="1" dirty="0">
                <a:solidFill>
                  <a:srgbClr val="7F3F98"/>
                </a:solidFill>
                <a:latin typeface="Arial" panose="020B0604020202020204" pitchFamily="34" charset="0"/>
                <a:cs typeface="Arial" panose="020B0604020202020204" pitchFamily="34" charset="0"/>
              </a:rPr>
              <a:t>Mental Health</a:t>
            </a:r>
          </a:p>
        </p:txBody>
      </p:sp>
      <p:sp>
        <p:nvSpPr>
          <p:cNvPr id="3" name="TextBox 2"/>
          <p:cNvSpPr txBox="1"/>
          <p:nvPr/>
        </p:nvSpPr>
        <p:spPr>
          <a:xfrm>
            <a:off x="163975" y="6418881"/>
            <a:ext cx="6256421" cy="253916"/>
          </a:xfrm>
          <a:prstGeom prst="rect">
            <a:avLst/>
          </a:prstGeom>
          <a:noFill/>
        </p:spPr>
        <p:txBody>
          <a:bodyPr wrap="square" rtlCol="0">
            <a:spAutoFit/>
          </a:bodyPr>
          <a:lstStyle/>
          <a:p>
            <a:pPr>
              <a:spcBef>
                <a:spcPts val="0"/>
              </a:spcBef>
            </a:pPr>
            <a:r>
              <a:rPr lang="en-US" sz="1050" i="1" u="sng" dirty="0">
                <a:latin typeface="Aleo"/>
                <a:cs typeface="Aleo"/>
                <a:hlinkClick r:id="rId3"/>
              </a:rPr>
              <a:t>Implementing Gender-Informed Strategies at the Pretrial Stage: Research to Practice, 2015</a:t>
            </a:r>
            <a:endParaRPr lang="en-US" sz="1050" i="1" u="sng" dirty="0">
              <a:latin typeface="Aleo"/>
              <a:cs typeface="Aleo"/>
            </a:endParaRPr>
          </a:p>
        </p:txBody>
      </p:sp>
    </p:spTree>
    <p:extLst>
      <p:ext uri="{BB962C8B-B14F-4D97-AF65-F5344CB8AC3E}">
        <p14:creationId xmlns:p14="http://schemas.microsoft.com/office/powerpoint/2010/main" val="1573265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708106" y="537118"/>
            <a:ext cx="8799689" cy="413569"/>
          </a:xfrm>
          <a:noFill/>
        </p:spPr>
        <p:txBody>
          <a:bodyPr/>
          <a:lstStyle/>
          <a:p>
            <a:r>
              <a:rPr lang="en-US" dirty="0">
                <a:latin typeface="Arial" panose="020B0604020202020204" pitchFamily="34" charset="0"/>
                <a:cs typeface="Arial" panose="020B0604020202020204" pitchFamily="34" charset="0"/>
              </a:rPr>
              <a:t>CONSIDER ALTERNATIVES TO </a:t>
            </a:r>
            <a:r>
              <a:rPr lang="en-US" b="1" dirty="0">
                <a:latin typeface="Arial" panose="020B0604020202020204" pitchFamily="34" charset="0"/>
                <a:cs typeface="Arial" panose="020B0604020202020204" pitchFamily="34" charset="0"/>
              </a:rPr>
              <a:t>INCARCERATION</a:t>
            </a:r>
            <a:endParaRPr lang="en-US" b="1" baseline="30000" dirty="0">
              <a:latin typeface="Arial" panose="020B0604020202020204" pitchFamily="34" charset="0"/>
              <a:cs typeface="Arial" panose="020B0604020202020204" pitchFamily="34" charset="0"/>
            </a:endParaRPr>
          </a:p>
        </p:txBody>
      </p:sp>
      <p:sp>
        <p:nvSpPr>
          <p:cNvPr id="4" name="Freeform 5"/>
          <p:cNvSpPr>
            <a:spLocks/>
          </p:cNvSpPr>
          <p:nvPr/>
        </p:nvSpPr>
        <p:spPr bwMode="auto">
          <a:xfrm rot="18910818">
            <a:off x="5470579" y="1872224"/>
            <a:ext cx="2005675" cy="2006710"/>
          </a:xfrm>
          <a:custGeom>
            <a:avLst/>
            <a:gdLst>
              <a:gd name="T0" fmla="*/ 183 w 819"/>
              <a:gd name="T1" fmla="*/ 603 h 819"/>
              <a:gd name="T2" fmla="*/ 256 w 819"/>
              <a:gd name="T3" fmla="*/ 638 h 819"/>
              <a:gd name="T4" fmla="*/ 218 w 819"/>
              <a:gd name="T5" fmla="*/ 731 h 819"/>
              <a:gd name="T6" fmla="*/ 386 w 819"/>
              <a:gd name="T7" fmla="*/ 731 h 819"/>
              <a:gd name="T8" fmla="*/ 347 w 819"/>
              <a:gd name="T9" fmla="*/ 638 h 819"/>
              <a:gd name="T10" fmla="*/ 420 w 819"/>
              <a:gd name="T11" fmla="*/ 603 h 819"/>
              <a:gd name="T12" fmla="*/ 603 w 819"/>
              <a:gd name="T13" fmla="*/ 603 h 819"/>
              <a:gd name="T14" fmla="*/ 603 w 819"/>
              <a:gd name="T15" fmla="*/ 420 h 819"/>
              <a:gd name="T16" fmla="*/ 639 w 819"/>
              <a:gd name="T17" fmla="*/ 347 h 819"/>
              <a:gd name="T18" fmla="*/ 731 w 819"/>
              <a:gd name="T19" fmla="*/ 385 h 819"/>
              <a:gd name="T20" fmla="*/ 731 w 819"/>
              <a:gd name="T21" fmla="*/ 217 h 819"/>
              <a:gd name="T22" fmla="*/ 639 w 819"/>
              <a:gd name="T23" fmla="*/ 256 h 819"/>
              <a:gd name="T24" fmla="*/ 603 w 819"/>
              <a:gd name="T25" fmla="*/ 183 h 819"/>
              <a:gd name="T26" fmla="*/ 603 w 819"/>
              <a:gd name="T27" fmla="*/ 0 h 819"/>
              <a:gd name="T28" fmla="*/ 420 w 819"/>
              <a:gd name="T29" fmla="*/ 0 h 819"/>
              <a:gd name="T30" fmla="*/ 347 w 819"/>
              <a:gd name="T31" fmla="*/ 35 h 819"/>
              <a:gd name="T32" fmla="*/ 386 w 819"/>
              <a:gd name="T33" fmla="*/ 128 h 819"/>
              <a:gd name="T34" fmla="*/ 218 w 819"/>
              <a:gd name="T35" fmla="*/ 128 h 819"/>
              <a:gd name="T36" fmla="*/ 256 w 819"/>
              <a:gd name="T37" fmla="*/ 35 h 819"/>
              <a:gd name="T38" fmla="*/ 183 w 819"/>
              <a:gd name="T39" fmla="*/ 0 h 819"/>
              <a:gd name="T40" fmla="*/ 0 w 819"/>
              <a:gd name="T41" fmla="*/ 0 h 819"/>
              <a:gd name="T42" fmla="*/ 0 w 819"/>
              <a:gd name="T43" fmla="*/ 183 h 819"/>
              <a:gd name="T44" fmla="*/ 35 w 819"/>
              <a:gd name="T45" fmla="*/ 256 h 819"/>
              <a:gd name="T46" fmla="*/ 128 w 819"/>
              <a:gd name="T47" fmla="*/ 217 h 819"/>
              <a:gd name="T48" fmla="*/ 128 w 819"/>
              <a:gd name="T49" fmla="*/ 385 h 819"/>
              <a:gd name="T50" fmla="*/ 35 w 819"/>
              <a:gd name="T51" fmla="*/ 347 h 819"/>
              <a:gd name="T52" fmla="*/ 0 w 819"/>
              <a:gd name="T53" fmla="*/ 420 h 819"/>
              <a:gd name="T54" fmla="*/ 0 w 819"/>
              <a:gd name="T55" fmla="*/ 603 h 819"/>
              <a:gd name="T56" fmla="*/ 183 w 819"/>
              <a:gd name="T57" fmla="*/ 603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9" h="819">
                <a:moveTo>
                  <a:pt x="183" y="603"/>
                </a:moveTo>
                <a:cubicBezTo>
                  <a:pt x="249" y="603"/>
                  <a:pt x="265" y="619"/>
                  <a:pt x="256" y="638"/>
                </a:cubicBezTo>
                <a:cubicBezTo>
                  <a:pt x="239" y="675"/>
                  <a:pt x="210" y="680"/>
                  <a:pt x="218" y="731"/>
                </a:cubicBezTo>
                <a:cubicBezTo>
                  <a:pt x="231" y="819"/>
                  <a:pt x="372" y="819"/>
                  <a:pt x="386" y="731"/>
                </a:cubicBezTo>
                <a:cubicBezTo>
                  <a:pt x="394" y="680"/>
                  <a:pt x="364" y="675"/>
                  <a:pt x="347" y="638"/>
                </a:cubicBezTo>
                <a:cubicBezTo>
                  <a:pt x="339" y="619"/>
                  <a:pt x="354" y="603"/>
                  <a:pt x="420" y="603"/>
                </a:cubicBezTo>
                <a:cubicBezTo>
                  <a:pt x="603" y="603"/>
                  <a:pt x="603" y="603"/>
                  <a:pt x="603" y="603"/>
                </a:cubicBezTo>
                <a:cubicBezTo>
                  <a:pt x="603" y="420"/>
                  <a:pt x="603" y="420"/>
                  <a:pt x="603" y="420"/>
                </a:cubicBezTo>
                <a:cubicBezTo>
                  <a:pt x="603" y="354"/>
                  <a:pt x="619" y="338"/>
                  <a:pt x="639" y="347"/>
                </a:cubicBezTo>
                <a:cubicBezTo>
                  <a:pt x="675" y="364"/>
                  <a:pt x="680" y="394"/>
                  <a:pt x="731" y="385"/>
                </a:cubicBezTo>
                <a:cubicBezTo>
                  <a:pt x="819" y="372"/>
                  <a:pt x="819" y="231"/>
                  <a:pt x="731" y="217"/>
                </a:cubicBezTo>
                <a:cubicBezTo>
                  <a:pt x="680" y="209"/>
                  <a:pt x="675" y="239"/>
                  <a:pt x="639" y="256"/>
                </a:cubicBezTo>
                <a:cubicBezTo>
                  <a:pt x="619" y="264"/>
                  <a:pt x="603" y="249"/>
                  <a:pt x="603" y="183"/>
                </a:cubicBezTo>
                <a:cubicBezTo>
                  <a:pt x="603" y="0"/>
                  <a:pt x="603" y="0"/>
                  <a:pt x="603" y="0"/>
                </a:cubicBezTo>
                <a:cubicBezTo>
                  <a:pt x="420" y="0"/>
                  <a:pt x="420" y="0"/>
                  <a:pt x="420" y="0"/>
                </a:cubicBezTo>
                <a:cubicBezTo>
                  <a:pt x="354" y="0"/>
                  <a:pt x="339" y="16"/>
                  <a:pt x="347" y="35"/>
                </a:cubicBezTo>
                <a:cubicBezTo>
                  <a:pt x="364" y="72"/>
                  <a:pt x="394" y="76"/>
                  <a:pt x="386" y="128"/>
                </a:cubicBezTo>
                <a:cubicBezTo>
                  <a:pt x="372" y="216"/>
                  <a:pt x="231" y="216"/>
                  <a:pt x="218" y="128"/>
                </a:cubicBezTo>
                <a:cubicBezTo>
                  <a:pt x="210" y="76"/>
                  <a:pt x="239" y="72"/>
                  <a:pt x="256" y="35"/>
                </a:cubicBezTo>
                <a:cubicBezTo>
                  <a:pt x="265" y="16"/>
                  <a:pt x="249" y="0"/>
                  <a:pt x="183" y="0"/>
                </a:cubicBezTo>
                <a:cubicBezTo>
                  <a:pt x="0" y="0"/>
                  <a:pt x="0" y="0"/>
                  <a:pt x="0" y="0"/>
                </a:cubicBezTo>
                <a:cubicBezTo>
                  <a:pt x="0" y="183"/>
                  <a:pt x="0" y="183"/>
                  <a:pt x="0" y="183"/>
                </a:cubicBezTo>
                <a:cubicBezTo>
                  <a:pt x="0" y="249"/>
                  <a:pt x="16" y="264"/>
                  <a:pt x="35" y="256"/>
                </a:cubicBezTo>
                <a:cubicBezTo>
                  <a:pt x="72" y="239"/>
                  <a:pt x="77" y="209"/>
                  <a:pt x="128" y="217"/>
                </a:cubicBezTo>
                <a:cubicBezTo>
                  <a:pt x="216" y="231"/>
                  <a:pt x="216" y="372"/>
                  <a:pt x="128" y="385"/>
                </a:cubicBezTo>
                <a:cubicBezTo>
                  <a:pt x="77" y="394"/>
                  <a:pt x="72" y="364"/>
                  <a:pt x="35" y="347"/>
                </a:cubicBezTo>
                <a:cubicBezTo>
                  <a:pt x="16" y="338"/>
                  <a:pt x="0" y="354"/>
                  <a:pt x="0" y="420"/>
                </a:cubicBezTo>
                <a:cubicBezTo>
                  <a:pt x="0" y="603"/>
                  <a:pt x="0" y="603"/>
                  <a:pt x="0" y="603"/>
                </a:cubicBezTo>
                <a:lnTo>
                  <a:pt x="183" y="603"/>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sz="1400"/>
          </a:p>
        </p:txBody>
      </p:sp>
      <p:sp>
        <p:nvSpPr>
          <p:cNvPr id="5" name="Freeform 6"/>
          <p:cNvSpPr>
            <a:spLocks/>
          </p:cNvSpPr>
          <p:nvPr/>
        </p:nvSpPr>
        <p:spPr bwMode="auto">
          <a:xfrm rot="18910818">
            <a:off x="6136440" y="3292552"/>
            <a:ext cx="2005675" cy="2006710"/>
          </a:xfrm>
          <a:custGeom>
            <a:avLst/>
            <a:gdLst>
              <a:gd name="T0" fmla="*/ 216 w 819"/>
              <a:gd name="T1" fmla="*/ 420 h 819"/>
              <a:gd name="T2" fmla="*/ 181 w 819"/>
              <a:gd name="T3" fmla="*/ 347 h 819"/>
              <a:gd name="T4" fmla="*/ 88 w 819"/>
              <a:gd name="T5" fmla="*/ 386 h 819"/>
              <a:gd name="T6" fmla="*/ 88 w 819"/>
              <a:gd name="T7" fmla="*/ 218 h 819"/>
              <a:gd name="T8" fmla="*/ 181 w 819"/>
              <a:gd name="T9" fmla="*/ 256 h 819"/>
              <a:gd name="T10" fmla="*/ 216 w 819"/>
              <a:gd name="T11" fmla="*/ 183 h 819"/>
              <a:gd name="T12" fmla="*/ 216 w 819"/>
              <a:gd name="T13" fmla="*/ 0 h 819"/>
              <a:gd name="T14" fmla="*/ 399 w 819"/>
              <a:gd name="T15" fmla="*/ 0 h 819"/>
              <a:gd name="T16" fmla="*/ 472 w 819"/>
              <a:gd name="T17" fmla="*/ 35 h 819"/>
              <a:gd name="T18" fmla="*/ 434 w 819"/>
              <a:gd name="T19" fmla="*/ 128 h 819"/>
              <a:gd name="T20" fmla="*/ 602 w 819"/>
              <a:gd name="T21" fmla="*/ 128 h 819"/>
              <a:gd name="T22" fmla="*/ 563 w 819"/>
              <a:gd name="T23" fmla="*/ 35 h 819"/>
              <a:gd name="T24" fmla="*/ 636 w 819"/>
              <a:gd name="T25" fmla="*/ 0 h 819"/>
              <a:gd name="T26" fmla="*/ 819 w 819"/>
              <a:gd name="T27" fmla="*/ 0 h 819"/>
              <a:gd name="T28" fmla="*/ 819 w 819"/>
              <a:gd name="T29" fmla="*/ 183 h 819"/>
              <a:gd name="T30" fmla="*/ 784 w 819"/>
              <a:gd name="T31" fmla="*/ 256 h 819"/>
              <a:gd name="T32" fmla="*/ 691 w 819"/>
              <a:gd name="T33" fmla="*/ 218 h 819"/>
              <a:gd name="T34" fmla="*/ 691 w 819"/>
              <a:gd name="T35" fmla="*/ 386 h 819"/>
              <a:gd name="T36" fmla="*/ 784 w 819"/>
              <a:gd name="T37" fmla="*/ 347 h 819"/>
              <a:gd name="T38" fmla="*/ 819 w 819"/>
              <a:gd name="T39" fmla="*/ 420 h 819"/>
              <a:gd name="T40" fmla="*/ 819 w 819"/>
              <a:gd name="T41" fmla="*/ 603 h 819"/>
              <a:gd name="T42" fmla="*/ 636 w 819"/>
              <a:gd name="T43" fmla="*/ 603 h 819"/>
              <a:gd name="T44" fmla="*/ 563 w 819"/>
              <a:gd name="T45" fmla="*/ 639 h 819"/>
              <a:gd name="T46" fmla="*/ 602 w 819"/>
              <a:gd name="T47" fmla="*/ 731 h 819"/>
              <a:gd name="T48" fmla="*/ 434 w 819"/>
              <a:gd name="T49" fmla="*/ 731 h 819"/>
              <a:gd name="T50" fmla="*/ 472 w 819"/>
              <a:gd name="T51" fmla="*/ 639 h 819"/>
              <a:gd name="T52" fmla="*/ 399 w 819"/>
              <a:gd name="T53" fmla="*/ 603 h 819"/>
              <a:gd name="T54" fmla="*/ 216 w 819"/>
              <a:gd name="T55" fmla="*/ 603 h 819"/>
              <a:gd name="T56" fmla="*/ 216 w 819"/>
              <a:gd name="T57" fmla="*/ 420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9" h="819">
                <a:moveTo>
                  <a:pt x="216" y="420"/>
                </a:moveTo>
                <a:cubicBezTo>
                  <a:pt x="216" y="354"/>
                  <a:pt x="200" y="339"/>
                  <a:pt x="181" y="347"/>
                </a:cubicBezTo>
                <a:cubicBezTo>
                  <a:pt x="144" y="364"/>
                  <a:pt x="139" y="394"/>
                  <a:pt x="88" y="386"/>
                </a:cubicBezTo>
                <a:cubicBezTo>
                  <a:pt x="0" y="372"/>
                  <a:pt x="0" y="231"/>
                  <a:pt x="88" y="218"/>
                </a:cubicBezTo>
                <a:cubicBezTo>
                  <a:pt x="139" y="210"/>
                  <a:pt x="144" y="239"/>
                  <a:pt x="181" y="256"/>
                </a:cubicBezTo>
                <a:cubicBezTo>
                  <a:pt x="200" y="265"/>
                  <a:pt x="216" y="249"/>
                  <a:pt x="216" y="183"/>
                </a:cubicBezTo>
                <a:cubicBezTo>
                  <a:pt x="216" y="0"/>
                  <a:pt x="216" y="0"/>
                  <a:pt x="216" y="0"/>
                </a:cubicBezTo>
                <a:cubicBezTo>
                  <a:pt x="399" y="0"/>
                  <a:pt x="399" y="0"/>
                  <a:pt x="399" y="0"/>
                </a:cubicBezTo>
                <a:cubicBezTo>
                  <a:pt x="465" y="0"/>
                  <a:pt x="481" y="16"/>
                  <a:pt x="472" y="35"/>
                </a:cubicBezTo>
                <a:cubicBezTo>
                  <a:pt x="455" y="72"/>
                  <a:pt x="426" y="77"/>
                  <a:pt x="434" y="128"/>
                </a:cubicBezTo>
                <a:cubicBezTo>
                  <a:pt x="447" y="216"/>
                  <a:pt x="588" y="216"/>
                  <a:pt x="602" y="128"/>
                </a:cubicBezTo>
                <a:cubicBezTo>
                  <a:pt x="610" y="77"/>
                  <a:pt x="580" y="72"/>
                  <a:pt x="563" y="35"/>
                </a:cubicBezTo>
                <a:cubicBezTo>
                  <a:pt x="555" y="16"/>
                  <a:pt x="570" y="0"/>
                  <a:pt x="636" y="0"/>
                </a:cubicBezTo>
                <a:cubicBezTo>
                  <a:pt x="819" y="0"/>
                  <a:pt x="819" y="0"/>
                  <a:pt x="819" y="0"/>
                </a:cubicBezTo>
                <a:cubicBezTo>
                  <a:pt x="819" y="183"/>
                  <a:pt x="819" y="183"/>
                  <a:pt x="819" y="183"/>
                </a:cubicBezTo>
                <a:cubicBezTo>
                  <a:pt x="819" y="249"/>
                  <a:pt x="803" y="265"/>
                  <a:pt x="784" y="256"/>
                </a:cubicBezTo>
                <a:cubicBezTo>
                  <a:pt x="747" y="239"/>
                  <a:pt x="743" y="210"/>
                  <a:pt x="691" y="218"/>
                </a:cubicBezTo>
                <a:cubicBezTo>
                  <a:pt x="603" y="231"/>
                  <a:pt x="603" y="372"/>
                  <a:pt x="691" y="386"/>
                </a:cubicBezTo>
                <a:cubicBezTo>
                  <a:pt x="743" y="394"/>
                  <a:pt x="747" y="364"/>
                  <a:pt x="784" y="347"/>
                </a:cubicBezTo>
                <a:cubicBezTo>
                  <a:pt x="803" y="339"/>
                  <a:pt x="819" y="354"/>
                  <a:pt x="819" y="420"/>
                </a:cubicBezTo>
                <a:cubicBezTo>
                  <a:pt x="819" y="603"/>
                  <a:pt x="819" y="603"/>
                  <a:pt x="819" y="603"/>
                </a:cubicBezTo>
                <a:cubicBezTo>
                  <a:pt x="636" y="603"/>
                  <a:pt x="636" y="603"/>
                  <a:pt x="636" y="603"/>
                </a:cubicBezTo>
                <a:cubicBezTo>
                  <a:pt x="570" y="603"/>
                  <a:pt x="555" y="619"/>
                  <a:pt x="563" y="639"/>
                </a:cubicBezTo>
                <a:cubicBezTo>
                  <a:pt x="580" y="675"/>
                  <a:pt x="610" y="680"/>
                  <a:pt x="602" y="731"/>
                </a:cubicBezTo>
                <a:cubicBezTo>
                  <a:pt x="588" y="819"/>
                  <a:pt x="447" y="819"/>
                  <a:pt x="434" y="731"/>
                </a:cubicBezTo>
                <a:cubicBezTo>
                  <a:pt x="426" y="680"/>
                  <a:pt x="455" y="675"/>
                  <a:pt x="472" y="639"/>
                </a:cubicBezTo>
                <a:cubicBezTo>
                  <a:pt x="481" y="619"/>
                  <a:pt x="465" y="603"/>
                  <a:pt x="399" y="603"/>
                </a:cubicBezTo>
                <a:cubicBezTo>
                  <a:pt x="216" y="603"/>
                  <a:pt x="216" y="603"/>
                  <a:pt x="216" y="603"/>
                </a:cubicBezTo>
                <a:lnTo>
                  <a:pt x="216" y="42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sz="1400"/>
          </a:p>
        </p:txBody>
      </p:sp>
      <p:sp>
        <p:nvSpPr>
          <p:cNvPr id="6" name="Freeform 7"/>
          <p:cNvSpPr>
            <a:spLocks/>
          </p:cNvSpPr>
          <p:nvPr/>
        </p:nvSpPr>
        <p:spPr bwMode="auto">
          <a:xfrm rot="18910818">
            <a:off x="4049885" y="2538235"/>
            <a:ext cx="2005675" cy="2005674"/>
          </a:xfrm>
          <a:custGeom>
            <a:avLst/>
            <a:gdLst>
              <a:gd name="T0" fmla="*/ 183 w 819"/>
              <a:gd name="T1" fmla="*/ 216 h 819"/>
              <a:gd name="T2" fmla="*/ 256 w 819"/>
              <a:gd name="T3" fmla="*/ 180 h 819"/>
              <a:gd name="T4" fmla="*/ 217 w 819"/>
              <a:gd name="T5" fmla="*/ 88 h 819"/>
              <a:gd name="T6" fmla="*/ 385 w 819"/>
              <a:gd name="T7" fmla="*/ 88 h 819"/>
              <a:gd name="T8" fmla="*/ 347 w 819"/>
              <a:gd name="T9" fmla="*/ 180 h 819"/>
              <a:gd name="T10" fmla="*/ 420 w 819"/>
              <a:gd name="T11" fmla="*/ 216 h 819"/>
              <a:gd name="T12" fmla="*/ 603 w 819"/>
              <a:gd name="T13" fmla="*/ 216 h 819"/>
              <a:gd name="T14" fmla="*/ 603 w 819"/>
              <a:gd name="T15" fmla="*/ 399 h 819"/>
              <a:gd name="T16" fmla="*/ 638 w 819"/>
              <a:gd name="T17" fmla="*/ 472 h 819"/>
              <a:gd name="T18" fmla="*/ 731 w 819"/>
              <a:gd name="T19" fmla="*/ 433 h 819"/>
              <a:gd name="T20" fmla="*/ 731 w 819"/>
              <a:gd name="T21" fmla="*/ 601 h 819"/>
              <a:gd name="T22" fmla="*/ 638 w 819"/>
              <a:gd name="T23" fmla="*/ 563 h 819"/>
              <a:gd name="T24" fmla="*/ 603 w 819"/>
              <a:gd name="T25" fmla="*/ 636 h 819"/>
              <a:gd name="T26" fmla="*/ 603 w 819"/>
              <a:gd name="T27" fmla="*/ 819 h 819"/>
              <a:gd name="T28" fmla="*/ 420 w 819"/>
              <a:gd name="T29" fmla="*/ 819 h 819"/>
              <a:gd name="T30" fmla="*/ 347 w 819"/>
              <a:gd name="T31" fmla="*/ 784 h 819"/>
              <a:gd name="T32" fmla="*/ 385 w 819"/>
              <a:gd name="T33" fmla="*/ 691 h 819"/>
              <a:gd name="T34" fmla="*/ 217 w 819"/>
              <a:gd name="T35" fmla="*/ 691 h 819"/>
              <a:gd name="T36" fmla="*/ 256 w 819"/>
              <a:gd name="T37" fmla="*/ 784 h 819"/>
              <a:gd name="T38" fmla="*/ 183 w 819"/>
              <a:gd name="T39" fmla="*/ 819 h 819"/>
              <a:gd name="T40" fmla="*/ 0 w 819"/>
              <a:gd name="T41" fmla="*/ 819 h 819"/>
              <a:gd name="T42" fmla="*/ 0 w 819"/>
              <a:gd name="T43" fmla="*/ 636 h 819"/>
              <a:gd name="T44" fmla="*/ 35 w 819"/>
              <a:gd name="T45" fmla="*/ 563 h 819"/>
              <a:gd name="T46" fmla="*/ 128 w 819"/>
              <a:gd name="T47" fmla="*/ 601 h 819"/>
              <a:gd name="T48" fmla="*/ 128 w 819"/>
              <a:gd name="T49" fmla="*/ 433 h 819"/>
              <a:gd name="T50" fmla="*/ 35 w 819"/>
              <a:gd name="T51" fmla="*/ 472 h 819"/>
              <a:gd name="T52" fmla="*/ 0 w 819"/>
              <a:gd name="T53" fmla="*/ 399 h 819"/>
              <a:gd name="T54" fmla="*/ 0 w 819"/>
              <a:gd name="T55" fmla="*/ 216 h 819"/>
              <a:gd name="T56" fmla="*/ 183 w 819"/>
              <a:gd name="T57" fmla="*/ 216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9" h="819">
                <a:moveTo>
                  <a:pt x="183" y="216"/>
                </a:moveTo>
                <a:cubicBezTo>
                  <a:pt x="249" y="216"/>
                  <a:pt x="264" y="200"/>
                  <a:pt x="256" y="180"/>
                </a:cubicBezTo>
                <a:cubicBezTo>
                  <a:pt x="239" y="144"/>
                  <a:pt x="209" y="139"/>
                  <a:pt x="217" y="88"/>
                </a:cubicBezTo>
                <a:cubicBezTo>
                  <a:pt x="231" y="0"/>
                  <a:pt x="372" y="0"/>
                  <a:pt x="385" y="88"/>
                </a:cubicBezTo>
                <a:cubicBezTo>
                  <a:pt x="393" y="139"/>
                  <a:pt x="364" y="144"/>
                  <a:pt x="347" y="180"/>
                </a:cubicBezTo>
                <a:cubicBezTo>
                  <a:pt x="338" y="200"/>
                  <a:pt x="354" y="216"/>
                  <a:pt x="420" y="216"/>
                </a:cubicBezTo>
                <a:cubicBezTo>
                  <a:pt x="603" y="216"/>
                  <a:pt x="603" y="216"/>
                  <a:pt x="603" y="216"/>
                </a:cubicBezTo>
                <a:cubicBezTo>
                  <a:pt x="603" y="399"/>
                  <a:pt x="603" y="399"/>
                  <a:pt x="603" y="399"/>
                </a:cubicBezTo>
                <a:cubicBezTo>
                  <a:pt x="603" y="465"/>
                  <a:pt x="619" y="480"/>
                  <a:pt x="638" y="472"/>
                </a:cubicBezTo>
                <a:cubicBezTo>
                  <a:pt x="675" y="455"/>
                  <a:pt x="680" y="425"/>
                  <a:pt x="731" y="433"/>
                </a:cubicBezTo>
                <a:cubicBezTo>
                  <a:pt x="819" y="447"/>
                  <a:pt x="819" y="588"/>
                  <a:pt x="731" y="601"/>
                </a:cubicBezTo>
                <a:cubicBezTo>
                  <a:pt x="680" y="610"/>
                  <a:pt x="675" y="580"/>
                  <a:pt x="638" y="563"/>
                </a:cubicBezTo>
                <a:cubicBezTo>
                  <a:pt x="619" y="554"/>
                  <a:pt x="603" y="570"/>
                  <a:pt x="603" y="636"/>
                </a:cubicBezTo>
                <a:cubicBezTo>
                  <a:pt x="603" y="819"/>
                  <a:pt x="603" y="819"/>
                  <a:pt x="603" y="819"/>
                </a:cubicBezTo>
                <a:cubicBezTo>
                  <a:pt x="420" y="819"/>
                  <a:pt x="420" y="819"/>
                  <a:pt x="420" y="819"/>
                </a:cubicBezTo>
                <a:cubicBezTo>
                  <a:pt x="354" y="819"/>
                  <a:pt x="338" y="803"/>
                  <a:pt x="347" y="784"/>
                </a:cubicBezTo>
                <a:cubicBezTo>
                  <a:pt x="364" y="747"/>
                  <a:pt x="393" y="742"/>
                  <a:pt x="385" y="691"/>
                </a:cubicBezTo>
                <a:cubicBezTo>
                  <a:pt x="372" y="603"/>
                  <a:pt x="231" y="603"/>
                  <a:pt x="217" y="691"/>
                </a:cubicBezTo>
                <a:cubicBezTo>
                  <a:pt x="209" y="742"/>
                  <a:pt x="239" y="747"/>
                  <a:pt x="256" y="784"/>
                </a:cubicBezTo>
                <a:cubicBezTo>
                  <a:pt x="264" y="803"/>
                  <a:pt x="249" y="819"/>
                  <a:pt x="183" y="819"/>
                </a:cubicBezTo>
                <a:cubicBezTo>
                  <a:pt x="0" y="819"/>
                  <a:pt x="0" y="819"/>
                  <a:pt x="0" y="819"/>
                </a:cubicBezTo>
                <a:cubicBezTo>
                  <a:pt x="0" y="636"/>
                  <a:pt x="0" y="636"/>
                  <a:pt x="0" y="636"/>
                </a:cubicBezTo>
                <a:cubicBezTo>
                  <a:pt x="0" y="570"/>
                  <a:pt x="16" y="554"/>
                  <a:pt x="35" y="563"/>
                </a:cubicBezTo>
                <a:cubicBezTo>
                  <a:pt x="72" y="580"/>
                  <a:pt x="76" y="610"/>
                  <a:pt x="128" y="601"/>
                </a:cubicBezTo>
                <a:cubicBezTo>
                  <a:pt x="216" y="588"/>
                  <a:pt x="216" y="447"/>
                  <a:pt x="128" y="433"/>
                </a:cubicBezTo>
                <a:cubicBezTo>
                  <a:pt x="76" y="425"/>
                  <a:pt x="72" y="455"/>
                  <a:pt x="35" y="472"/>
                </a:cubicBezTo>
                <a:cubicBezTo>
                  <a:pt x="16" y="480"/>
                  <a:pt x="0" y="465"/>
                  <a:pt x="0" y="399"/>
                </a:cubicBezTo>
                <a:cubicBezTo>
                  <a:pt x="0" y="216"/>
                  <a:pt x="0" y="216"/>
                  <a:pt x="0" y="216"/>
                </a:cubicBezTo>
                <a:lnTo>
                  <a:pt x="183" y="21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sz="1400"/>
          </a:p>
        </p:txBody>
      </p:sp>
      <p:cxnSp>
        <p:nvCxnSpPr>
          <p:cNvPr id="18" name="Straight Connector 17"/>
          <p:cNvCxnSpPr/>
          <p:nvPr/>
        </p:nvCxnSpPr>
        <p:spPr>
          <a:xfrm flipH="1">
            <a:off x="7920635" y="2066925"/>
            <a:ext cx="1188720" cy="0"/>
          </a:xfrm>
          <a:prstGeom prst="line">
            <a:avLst/>
          </a:prstGeom>
          <a:ln w="15875">
            <a:solidFill>
              <a:schemeClr val="tx1">
                <a:lumMod val="50000"/>
                <a:lumOff val="50000"/>
              </a:schemeClr>
            </a:solidFill>
            <a:prstDash val="sysDash"/>
            <a:head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892001" y="2066925"/>
            <a:ext cx="0" cy="1371600"/>
          </a:xfrm>
          <a:prstGeom prst="line">
            <a:avLst/>
          </a:prstGeom>
          <a:ln w="15875">
            <a:solidFill>
              <a:schemeClr val="tx1">
                <a:lumMod val="50000"/>
                <a:lumOff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16200000">
            <a:off x="3394394" y="161912"/>
            <a:ext cx="0" cy="4114800"/>
          </a:xfrm>
          <a:prstGeom prst="line">
            <a:avLst/>
          </a:prstGeom>
          <a:ln w="15875">
            <a:solidFill>
              <a:schemeClr val="tx1">
                <a:lumMod val="50000"/>
                <a:lumOff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a:off x="1199834" y="2356471"/>
            <a:ext cx="274320" cy="0"/>
          </a:xfrm>
          <a:prstGeom prst="line">
            <a:avLst/>
          </a:prstGeom>
          <a:ln w="15875">
            <a:solidFill>
              <a:schemeClr val="tx1">
                <a:lumMod val="50000"/>
                <a:lumOff val="50000"/>
              </a:schemeClr>
            </a:solidFill>
            <a:prstDash val="sysDash"/>
            <a:headEnd type="ova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flipH="1" flipV="1">
            <a:off x="2054291" y="4898735"/>
            <a:ext cx="2743200" cy="274320"/>
            <a:chOff x="1483044" y="2371711"/>
            <a:chExt cx="2743200" cy="274320"/>
          </a:xfrm>
        </p:grpSpPr>
        <p:cxnSp>
          <p:nvCxnSpPr>
            <p:cNvPr id="28" name="Straight Connector 27"/>
            <p:cNvCxnSpPr/>
            <p:nvPr/>
          </p:nvCxnSpPr>
          <p:spPr>
            <a:xfrm rot="16200000">
              <a:off x="2854644" y="1000112"/>
              <a:ext cx="0" cy="2743200"/>
            </a:xfrm>
            <a:prstGeom prst="line">
              <a:avLst/>
            </a:prstGeom>
            <a:ln w="15875">
              <a:solidFill>
                <a:schemeClr val="tx1">
                  <a:lumMod val="50000"/>
                  <a:lumOff val="50000"/>
                </a:schemeClr>
              </a:solidFill>
              <a:prstDash val="sysDash"/>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flipH="1">
              <a:off x="1352234" y="2508871"/>
              <a:ext cx="274320" cy="0"/>
            </a:xfrm>
            <a:prstGeom prst="line">
              <a:avLst/>
            </a:prstGeom>
            <a:ln w="15875">
              <a:solidFill>
                <a:schemeClr val="tx1">
                  <a:lumMod val="50000"/>
                  <a:lumOff val="50000"/>
                </a:schemeClr>
              </a:solidFill>
              <a:prstDash val="sysDash"/>
              <a:headEnd type="oval"/>
            </a:ln>
          </p:spPr>
          <p:style>
            <a:lnRef idx="1">
              <a:schemeClr val="accent1"/>
            </a:lnRef>
            <a:fillRef idx="0">
              <a:schemeClr val="accent1"/>
            </a:fillRef>
            <a:effectRef idx="0">
              <a:schemeClr val="accent1"/>
            </a:effectRef>
            <a:fontRef idx="minor">
              <a:schemeClr val="tx1"/>
            </a:fontRef>
          </p:style>
        </p:cxnSp>
      </p:grpSp>
      <p:sp>
        <p:nvSpPr>
          <p:cNvPr id="33" name="Text Placeholder 3"/>
          <p:cNvSpPr txBox="1">
            <a:spLocks/>
          </p:cNvSpPr>
          <p:nvPr/>
        </p:nvSpPr>
        <p:spPr>
          <a:xfrm>
            <a:off x="1439333" y="5297017"/>
            <a:ext cx="2652890" cy="940094"/>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solidFill>
                  <a:schemeClr val="tx1">
                    <a:lumMod val="85000"/>
                    <a:lumOff val="15000"/>
                  </a:schemeClr>
                </a:solidFill>
                <a:latin typeface="Arial" panose="020B0604020202020204" pitchFamily="34" charset="0"/>
                <a:cs typeface="Arial" panose="020B0604020202020204" pitchFamily="34" charset="0"/>
              </a:rPr>
              <a:t>Home-based </a:t>
            </a:r>
            <a:br>
              <a:rPr lang="en-US" sz="2400" b="1" dirty="0">
                <a:solidFill>
                  <a:schemeClr val="tx1">
                    <a:lumMod val="85000"/>
                    <a:lumOff val="15000"/>
                  </a:schemeClr>
                </a:solidFill>
                <a:latin typeface="Arial" panose="020B0604020202020204" pitchFamily="34" charset="0"/>
                <a:cs typeface="Arial" panose="020B0604020202020204" pitchFamily="34" charset="0"/>
              </a:rPr>
            </a:br>
            <a:r>
              <a:rPr lang="en-US" sz="2400" b="1" dirty="0">
                <a:solidFill>
                  <a:schemeClr val="tx1">
                    <a:lumMod val="85000"/>
                    <a:lumOff val="15000"/>
                  </a:schemeClr>
                </a:solidFill>
                <a:latin typeface="Arial" panose="020B0604020202020204" pitchFamily="34" charset="0"/>
                <a:cs typeface="Arial" panose="020B0604020202020204" pitchFamily="34" charset="0"/>
              </a:rPr>
              <a:t>incarceration </a:t>
            </a:r>
            <a:br>
              <a:rPr lang="en-US" sz="2400" b="1" dirty="0">
                <a:solidFill>
                  <a:schemeClr val="tx1">
                    <a:lumMod val="85000"/>
                    <a:lumOff val="15000"/>
                  </a:schemeClr>
                </a:solidFill>
                <a:latin typeface="Arial" panose="020B0604020202020204" pitchFamily="34" charset="0"/>
                <a:cs typeface="Arial" panose="020B0604020202020204" pitchFamily="34" charset="0"/>
              </a:rPr>
            </a:br>
            <a:r>
              <a:rPr lang="en-US" sz="2400" b="1" dirty="0">
                <a:solidFill>
                  <a:schemeClr val="tx1">
                    <a:lumMod val="85000"/>
                    <a:lumOff val="15000"/>
                  </a:schemeClr>
                </a:solidFill>
                <a:latin typeface="Arial" panose="020B0604020202020204" pitchFamily="34" charset="0"/>
                <a:cs typeface="Arial" panose="020B0604020202020204" pitchFamily="34" charset="0"/>
              </a:rPr>
              <a:t>alternatives</a:t>
            </a:r>
          </a:p>
        </p:txBody>
      </p:sp>
      <p:sp>
        <p:nvSpPr>
          <p:cNvPr id="41" name="Text Placeholder 3"/>
          <p:cNvSpPr txBox="1">
            <a:spLocks/>
          </p:cNvSpPr>
          <p:nvPr/>
        </p:nvSpPr>
        <p:spPr>
          <a:xfrm>
            <a:off x="1165339" y="2617594"/>
            <a:ext cx="2652890" cy="940094"/>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solidFill>
                  <a:schemeClr val="tx1">
                    <a:lumMod val="85000"/>
                    <a:lumOff val="15000"/>
                  </a:schemeClr>
                </a:solidFill>
                <a:latin typeface="Arial" panose="020B0604020202020204" pitchFamily="34" charset="0"/>
                <a:cs typeface="Arial" panose="020B0604020202020204" pitchFamily="34" charset="0"/>
              </a:rPr>
              <a:t>Mental health assessments </a:t>
            </a:r>
            <a:br>
              <a:rPr lang="en-US" sz="2400" b="1" dirty="0">
                <a:solidFill>
                  <a:schemeClr val="tx1">
                    <a:lumMod val="85000"/>
                    <a:lumOff val="15000"/>
                  </a:schemeClr>
                </a:solidFill>
                <a:latin typeface="Arial" panose="020B0604020202020204" pitchFamily="34" charset="0"/>
                <a:cs typeface="Arial" panose="020B0604020202020204" pitchFamily="34" charset="0"/>
              </a:rPr>
            </a:br>
            <a:r>
              <a:rPr lang="en-US" sz="2400" b="1" dirty="0">
                <a:solidFill>
                  <a:schemeClr val="tx1">
                    <a:lumMod val="85000"/>
                    <a:lumOff val="15000"/>
                  </a:schemeClr>
                </a:solidFill>
                <a:latin typeface="Arial" panose="020B0604020202020204" pitchFamily="34" charset="0"/>
                <a:cs typeface="Arial" panose="020B0604020202020204" pitchFamily="34" charset="0"/>
              </a:rPr>
              <a:t>and services</a:t>
            </a:r>
          </a:p>
        </p:txBody>
      </p:sp>
      <p:sp>
        <p:nvSpPr>
          <p:cNvPr id="42" name="Text Placeholder 3"/>
          <p:cNvSpPr txBox="1">
            <a:spLocks/>
          </p:cNvSpPr>
          <p:nvPr/>
        </p:nvSpPr>
        <p:spPr>
          <a:xfrm>
            <a:off x="8122357" y="2269066"/>
            <a:ext cx="3812468" cy="940094"/>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solidFill>
                  <a:schemeClr val="tx1">
                    <a:lumMod val="85000"/>
                    <a:lumOff val="15000"/>
                  </a:schemeClr>
                </a:solidFill>
                <a:latin typeface="Arial" panose="020B0604020202020204" pitchFamily="34" charset="0"/>
                <a:cs typeface="Arial" panose="020B0604020202020204" pitchFamily="34" charset="0"/>
              </a:rPr>
              <a:t>Drug rehabilitation </a:t>
            </a:r>
            <a:br>
              <a:rPr lang="en-US" sz="2400" b="1" dirty="0">
                <a:solidFill>
                  <a:schemeClr val="tx1">
                    <a:lumMod val="85000"/>
                    <a:lumOff val="15000"/>
                  </a:schemeClr>
                </a:solidFill>
                <a:latin typeface="Arial" panose="020B0604020202020204" pitchFamily="34" charset="0"/>
                <a:cs typeface="Arial" panose="020B0604020202020204" pitchFamily="34" charset="0"/>
              </a:rPr>
            </a:br>
            <a:r>
              <a:rPr lang="en-US" sz="2400" b="1" dirty="0">
                <a:solidFill>
                  <a:schemeClr val="tx1">
                    <a:lumMod val="85000"/>
                    <a:lumOff val="15000"/>
                  </a:schemeClr>
                </a:solidFill>
                <a:latin typeface="Arial" panose="020B0604020202020204" pitchFamily="34" charset="0"/>
                <a:cs typeface="Arial" panose="020B0604020202020204" pitchFamily="34" charset="0"/>
              </a:rPr>
              <a:t>treatments and counseling</a:t>
            </a:r>
          </a:p>
        </p:txBody>
      </p:sp>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1651" y="2427111"/>
            <a:ext cx="593747" cy="804334"/>
          </a:xfrm>
          <a:prstGeom prst="rect">
            <a:avLst/>
          </a:prstGeom>
          <a:ln>
            <a:noFill/>
          </a:ln>
          <a:effectLst/>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8323" y="3810001"/>
            <a:ext cx="842948" cy="818444"/>
          </a:xfrm>
          <a:prstGeom prst="rect">
            <a:avLst/>
          </a:prstGeom>
          <a:ln>
            <a:noFill/>
          </a:ln>
          <a:effectLst/>
        </p:spPr>
      </p:pic>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3111" y="3247349"/>
            <a:ext cx="711822" cy="667333"/>
          </a:xfrm>
          <a:prstGeom prst="rect">
            <a:avLst/>
          </a:prstGeom>
          <a:ln>
            <a:noFill/>
          </a:ln>
          <a:effectLst/>
        </p:spPr>
      </p:pic>
      <p:sp>
        <p:nvSpPr>
          <p:cNvPr id="8" name="TextBox 7"/>
          <p:cNvSpPr txBox="1"/>
          <p:nvPr/>
        </p:nvSpPr>
        <p:spPr>
          <a:xfrm>
            <a:off x="166932" y="6414659"/>
            <a:ext cx="7325744" cy="253916"/>
          </a:xfrm>
          <a:prstGeom prst="rect">
            <a:avLst/>
          </a:prstGeom>
          <a:noFill/>
        </p:spPr>
        <p:txBody>
          <a:bodyPr wrap="square" rtlCol="0">
            <a:spAutoFit/>
          </a:bodyPr>
          <a:lstStyle/>
          <a:p>
            <a:r>
              <a:rPr lang="en-US" sz="1050" i="1" u="sng" dirty="0">
                <a:latin typeface="Aleo"/>
                <a:cs typeface="Aleo"/>
                <a:hlinkClick r:id="rId6"/>
              </a:rPr>
              <a:t>Innovator Profile: JusticeHome</a:t>
            </a:r>
            <a:r>
              <a:rPr lang="en-US" sz="1050" i="1" dirty="0">
                <a:latin typeface="Aleo"/>
                <a:cs typeface="Aleo"/>
                <a:hlinkClick r:id="rId6"/>
              </a:rPr>
              <a:t>, Women’s Prison Association</a:t>
            </a:r>
            <a:endParaRPr lang="en-US" sz="1050" i="1" u="sng" dirty="0">
              <a:latin typeface="Aleo"/>
              <a:cs typeface="Aleo"/>
            </a:endParaRPr>
          </a:p>
        </p:txBody>
      </p:sp>
    </p:spTree>
    <p:extLst>
      <p:ext uri="{BB962C8B-B14F-4D97-AF65-F5344CB8AC3E}">
        <p14:creationId xmlns:p14="http://schemas.microsoft.com/office/powerpoint/2010/main" val="2010790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Effect>
                      <a14:brightnessContrast contrast="2000"/>
                    </a14:imgEffect>
                  </a14:imgLayer>
                </a14:imgProps>
              </a:ext>
              <a:ext uri="{28A0092B-C50C-407E-A947-70E740481C1C}">
                <a14:useLocalDpi xmlns:a14="http://schemas.microsoft.com/office/drawing/2010/main" val="0"/>
              </a:ext>
            </a:extLst>
          </a:blip>
          <a:srcRect l="41062" t="13175" r="2137"/>
          <a:stretch/>
        </p:blipFill>
        <p:spPr>
          <a:xfrm>
            <a:off x="5889625" y="0"/>
            <a:ext cx="6302375" cy="6858000"/>
          </a:xfrm>
          <a:prstGeom prst="rect">
            <a:avLst/>
          </a:prstGeom>
          <a:blipFill dpi="0" rotWithShape="1">
            <a:blip r:embed="rId5">
              <a:alphaModFix amt="15000"/>
            </a:blip>
            <a:srcRect/>
            <a:tile tx="0" ty="0" sx="100000" sy="100000" flip="none" algn="tl"/>
          </a:blipFill>
        </p:spPr>
      </p:pic>
      <p:sp>
        <p:nvSpPr>
          <p:cNvPr id="7" name="Text Placeholder 6"/>
          <p:cNvSpPr>
            <a:spLocks noGrp="1"/>
          </p:cNvSpPr>
          <p:nvPr>
            <p:ph type="body" sz="quarter" idx="19"/>
          </p:nvPr>
        </p:nvSpPr>
        <p:spPr>
          <a:xfrm>
            <a:off x="458528" y="2156708"/>
            <a:ext cx="5384800" cy="4176191"/>
          </a:xfrm>
        </p:spPr>
        <p:txBody>
          <a:bodyPr>
            <a:normAutofit/>
          </a:bodyPr>
          <a:lstStyle/>
          <a:p>
            <a:r>
              <a:rPr lang="en-US" sz="1800" dirty="0">
                <a:solidFill>
                  <a:schemeClr val="tx2">
                    <a:lumMod val="75000"/>
                  </a:schemeClr>
                </a:solidFill>
                <a:latin typeface="Arial" panose="020B0604020202020204" pitchFamily="34" charset="0"/>
                <a:cs typeface="Arial" panose="020B0604020202020204" pitchFamily="34" charset="0"/>
              </a:rPr>
              <a:t>Courts/dockets and treatment groups </a:t>
            </a:r>
            <a:br>
              <a:rPr lang="en-US" sz="1800" dirty="0">
                <a:solidFill>
                  <a:schemeClr val="tx2">
                    <a:lumMod val="75000"/>
                  </a:schemeClr>
                </a:solidFill>
                <a:latin typeface="Arial" panose="020B0604020202020204" pitchFamily="34" charset="0"/>
                <a:cs typeface="Arial" panose="020B0604020202020204" pitchFamily="34" charset="0"/>
              </a:rPr>
            </a:br>
            <a:r>
              <a:rPr lang="en-US" sz="1800" dirty="0">
                <a:solidFill>
                  <a:schemeClr val="tx2">
                    <a:lumMod val="75000"/>
                  </a:schemeClr>
                </a:solidFill>
                <a:latin typeface="Arial" panose="020B0604020202020204" pitchFamily="34" charset="0"/>
                <a:cs typeface="Arial" panose="020B0604020202020204" pitchFamily="34" charset="0"/>
              </a:rPr>
              <a:t>should be women-only</a:t>
            </a:r>
          </a:p>
          <a:p>
            <a:r>
              <a:rPr lang="en-US" sz="1800" dirty="0">
                <a:solidFill>
                  <a:schemeClr val="tx2">
                    <a:lumMod val="75000"/>
                  </a:schemeClr>
                </a:solidFill>
                <a:latin typeface="Arial" panose="020B0604020202020204" pitchFamily="34" charset="0"/>
                <a:cs typeface="Arial" panose="020B0604020202020204" pitchFamily="34" charset="0"/>
              </a:rPr>
              <a:t>Offer individual assessments</a:t>
            </a:r>
          </a:p>
          <a:p>
            <a:r>
              <a:rPr lang="en-US" sz="1800" dirty="0">
                <a:solidFill>
                  <a:schemeClr val="tx2">
                    <a:lumMod val="75000"/>
                  </a:schemeClr>
                </a:solidFill>
                <a:latin typeface="Arial" panose="020B0604020202020204" pitchFamily="34" charset="0"/>
                <a:cs typeface="Arial" panose="020B0604020202020204" pitchFamily="34" charset="0"/>
              </a:rPr>
              <a:t>Provide highly focused services</a:t>
            </a:r>
          </a:p>
          <a:p>
            <a:pPr lvl="1"/>
            <a:r>
              <a:rPr lang="en-US" sz="1800" dirty="0">
                <a:solidFill>
                  <a:schemeClr val="tx2">
                    <a:lumMod val="75000"/>
                  </a:schemeClr>
                </a:solidFill>
                <a:latin typeface="Arial" panose="020B0604020202020204" pitchFamily="34" charset="0"/>
                <a:cs typeface="Arial" panose="020B0604020202020204" pitchFamily="34" charset="0"/>
              </a:rPr>
              <a:t>Cognitive behavioral treatment</a:t>
            </a:r>
          </a:p>
          <a:p>
            <a:pPr lvl="1"/>
            <a:r>
              <a:rPr lang="en-US" sz="1800" dirty="0">
                <a:solidFill>
                  <a:schemeClr val="tx2">
                    <a:lumMod val="75000"/>
                  </a:schemeClr>
                </a:solidFill>
                <a:latin typeface="Arial" panose="020B0604020202020204" pitchFamily="34" charset="0"/>
                <a:cs typeface="Arial" panose="020B0604020202020204" pitchFamily="34" charset="0"/>
              </a:rPr>
              <a:t>Trauma services</a:t>
            </a:r>
          </a:p>
          <a:p>
            <a:r>
              <a:rPr lang="en-US" sz="1800" dirty="0">
                <a:solidFill>
                  <a:schemeClr val="tx2">
                    <a:lumMod val="75000"/>
                  </a:schemeClr>
                </a:solidFill>
                <a:latin typeface="Arial" panose="020B0604020202020204" pitchFamily="34" charset="0"/>
                <a:cs typeface="Arial" panose="020B0604020202020204" pitchFamily="34" charset="0"/>
              </a:rPr>
              <a:t>Maintain contact with “treatment team”</a:t>
            </a:r>
          </a:p>
          <a:p>
            <a:pPr lvl="1"/>
            <a:r>
              <a:rPr lang="en-US" sz="1800" dirty="0">
                <a:solidFill>
                  <a:schemeClr val="tx2">
                    <a:lumMod val="75000"/>
                  </a:schemeClr>
                </a:solidFill>
                <a:latin typeface="Arial" panose="020B0604020202020204" pitchFamily="34" charset="0"/>
                <a:cs typeface="Arial" panose="020B0604020202020204" pitchFamily="34" charset="0"/>
              </a:rPr>
              <a:t>Judge</a:t>
            </a:r>
          </a:p>
          <a:p>
            <a:pPr lvl="1"/>
            <a:r>
              <a:rPr lang="en-US" sz="1800" dirty="0">
                <a:solidFill>
                  <a:schemeClr val="tx2">
                    <a:lumMod val="75000"/>
                  </a:schemeClr>
                </a:solidFill>
                <a:latin typeface="Arial" panose="020B0604020202020204" pitchFamily="34" charset="0"/>
                <a:cs typeface="Arial" panose="020B0604020202020204" pitchFamily="34" charset="0"/>
              </a:rPr>
              <a:t>District Attorney</a:t>
            </a:r>
          </a:p>
          <a:p>
            <a:pPr lvl="1"/>
            <a:r>
              <a:rPr lang="en-US" sz="1800" dirty="0">
                <a:solidFill>
                  <a:schemeClr val="tx2">
                    <a:lumMod val="75000"/>
                  </a:schemeClr>
                </a:solidFill>
                <a:latin typeface="Arial" panose="020B0604020202020204" pitchFamily="34" charset="0"/>
                <a:cs typeface="Arial" panose="020B0604020202020204" pitchFamily="34" charset="0"/>
              </a:rPr>
              <a:t>Court Coordinator</a:t>
            </a:r>
          </a:p>
          <a:p>
            <a:pPr lvl="1"/>
            <a:r>
              <a:rPr lang="en-US" sz="1800" dirty="0">
                <a:solidFill>
                  <a:schemeClr val="tx2">
                    <a:lumMod val="75000"/>
                  </a:schemeClr>
                </a:solidFill>
                <a:latin typeface="Arial" panose="020B0604020202020204" pitchFamily="34" charset="0"/>
                <a:cs typeface="Arial" panose="020B0604020202020204" pitchFamily="34" charset="0"/>
              </a:rPr>
              <a:t>Jail/work release captain</a:t>
            </a:r>
          </a:p>
          <a:p>
            <a:pPr lvl="1"/>
            <a:r>
              <a:rPr lang="en-US" sz="1800" dirty="0">
                <a:solidFill>
                  <a:schemeClr val="tx2">
                    <a:lumMod val="75000"/>
                  </a:schemeClr>
                </a:solidFill>
                <a:latin typeface="Arial" panose="020B0604020202020204" pitchFamily="34" charset="0"/>
                <a:cs typeface="Arial" panose="020B0604020202020204" pitchFamily="34" charset="0"/>
              </a:rPr>
              <a:t>Treatment provider</a:t>
            </a:r>
          </a:p>
        </p:txBody>
      </p:sp>
      <p:sp>
        <p:nvSpPr>
          <p:cNvPr id="10" name="Text Placeholder 5"/>
          <p:cNvSpPr>
            <a:spLocks noGrp="1"/>
          </p:cNvSpPr>
          <p:nvPr>
            <p:ph type="body" sz="quarter" idx="11"/>
          </p:nvPr>
        </p:nvSpPr>
        <p:spPr>
          <a:xfrm>
            <a:off x="329184" y="1005840"/>
            <a:ext cx="5344978" cy="539287"/>
          </a:xfrm>
        </p:spPr>
        <p:txBody>
          <a:bodyPr/>
          <a:lstStyle/>
          <a:p>
            <a:pPr algn="l"/>
            <a:r>
              <a:rPr lang="en-US" dirty="0">
                <a:solidFill>
                  <a:schemeClr val="tx2">
                    <a:lumMod val="75000"/>
                  </a:schemeClr>
                </a:solidFill>
                <a:latin typeface="Arial" panose="020B0604020202020204" pitchFamily="34" charset="0"/>
                <a:cs typeface="Arial" panose="020B0604020202020204" pitchFamily="34" charset="0"/>
              </a:rPr>
              <a:t>Develop Women-Centric </a:t>
            </a:r>
            <a:r>
              <a:rPr lang="en-US" b="1" dirty="0">
                <a:solidFill>
                  <a:schemeClr val="tx2">
                    <a:lumMod val="75000"/>
                  </a:schemeClr>
                </a:solidFill>
                <a:latin typeface="Arial" panose="020B0604020202020204" pitchFamily="34" charset="0"/>
                <a:cs typeface="Arial" panose="020B0604020202020204" pitchFamily="34" charset="0"/>
              </a:rPr>
              <a:t>PROBLEM SOLVING &amp; </a:t>
            </a:r>
            <a:br>
              <a:rPr lang="en-US" b="1" dirty="0">
                <a:solidFill>
                  <a:schemeClr val="tx2">
                    <a:lumMod val="75000"/>
                  </a:schemeClr>
                </a:solidFill>
                <a:latin typeface="Arial" panose="020B0604020202020204" pitchFamily="34" charset="0"/>
                <a:cs typeface="Arial" panose="020B0604020202020204" pitchFamily="34" charset="0"/>
              </a:rPr>
            </a:br>
            <a:r>
              <a:rPr lang="en-US" b="1" dirty="0">
                <a:solidFill>
                  <a:schemeClr val="tx2">
                    <a:lumMod val="75000"/>
                  </a:schemeClr>
                </a:solidFill>
                <a:latin typeface="Arial" panose="020B0604020202020204" pitchFamily="34" charset="0"/>
                <a:cs typeface="Arial" panose="020B0604020202020204" pitchFamily="34" charset="0"/>
              </a:rPr>
              <a:t>TREATMENT COURTS/DOCKETS</a:t>
            </a:r>
            <a:endParaRPr lang="en-US" b="1" baseline="30000" dirty="0">
              <a:solidFill>
                <a:schemeClr val="tx2">
                  <a:lumMod val="75000"/>
                </a:schemeClr>
              </a:solidFill>
              <a:latin typeface="Arial" panose="020B0604020202020204" pitchFamily="34" charset="0"/>
              <a:cs typeface="Arial" panose="020B0604020202020204" pitchFamily="34" charset="0"/>
            </a:endParaRPr>
          </a:p>
        </p:txBody>
      </p:sp>
      <p:sp>
        <p:nvSpPr>
          <p:cNvPr id="9" name="Rectangle 8"/>
          <p:cNvSpPr/>
          <p:nvPr/>
        </p:nvSpPr>
        <p:spPr>
          <a:xfrm rot="16200000">
            <a:off x="2456081" y="3401793"/>
            <a:ext cx="6858000" cy="54411"/>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extBox 1"/>
          <p:cNvSpPr txBox="1"/>
          <p:nvPr/>
        </p:nvSpPr>
        <p:spPr>
          <a:xfrm>
            <a:off x="166231" y="6254662"/>
            <a:ext cx="5507931" cy="415498"/>
          </a:xfrm>
          <a:prstGeom prst="rect">
            <a:avLst/>
          </a:prstGeom>
          <a:noFill/>
        </p:spPr>
        <p:txBody>
          <a:bodyPr wrap="square" rtlCol="0">
            <a:spAutoFit/>
          </a:bodyPr>
          <a:lstStyle/>
          <a:p>
            <a:pPr>
              <a:spcBef>
                <a:spcPts val="0"/>
              </a:spcBef>
            </a:pPr>
            <a:r>
              <a:rPr lang="en-US" sz="1050" i="1" u="sng" dirty="0">
                <a:solidFill>
                  <a:schemeClr val="tx1">
                    <a:lumMod val="50000"/>
                    <a:lumOff val="50000"/>
                  </a:schemeClr>
                </a:solidFill>
                <a:latin typeface="Aleo"/>
                <a:cs typeface="Aleo"/>
                <a:hlinkClick r:id="rId6"/>
              </a:rPr>
              <a:t>Innovator Profile: Eau Claire County, WI, Alternatives to Incarcerating Mothers (AIM) Court, </a:t>
            </a:r>
            <a:r>
              <a:rPr lang="en-US" sz="1050" dirty="0">
                <a:solidFill>
                  <a:schemeClr val="tx1">
                    <a:lumMod val="50000"/>
                    <a:lumOff val="50000"/>
                  </a:schemeClr>
                </a:solidFill>
                <a:latin typeface="Aleo"/>
                <a:cs typeface="Aleo"/>
              </a:rPr>
              <a:t>National Resource Center on Justice Involved Women, 2014   </a:t>
            </a:r>
          </a:p>
        </p:txBody>
      </p:sp>
    </p:spTree>
    <p:extLst>
      <p:ext uri="{BB962C8B-B14F-4D97-AF65-F5344CB8AC3E}">
        <p14:creationId xmlns:p14="http://schemas.microsoft.com/office/powerpoint/2010/main" val="2051376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58000">
              <a:schemeClr val="bg2"/>
            </a:gs>
            <a:gs pos="100000">
              <a:schemeClr val="tx2">
                <a:lumMod val="20000"/>
                <a:lumOff val="80000"/>
              </a:schemeClr>
            </a:gs>
            <a:gs pos="0">
              <a:schemeClr val="tx2">
                <a:lumMod val="20000"/>
                <a:lumOff val="80000"/>
              </a:schemeClr>
            </a:gs>
          </a:gsLst>
          <a:lin ang="3000000" scaled="0"/>
        </a:gradFill>
        <a:effectLst/>
      </p:bgPr>
    </p:bg>
    <p:spTree>
      <p:nvGrpSpPr>
        <p:cNvPr id="1" name=""/>
        <p:cNvGrpSpPr/>
        <p:nvPr/>
      </p:nvGrpSpPr>
      <p:grpSpPr>
        <a:xfrm>
          <a:off x="0" y="0"/>
          <a:ext cx="0" cy="0"/>
          <a:chOff x="0" y="0"/>
          <a:chExt cx="0" cy="0"/>
        </a:xfrm>
      </p:grpSpPr>
      <p:sp>
        <p:nvSpPr>
          <p:cNvPr id="5" name="TextBox 4"/>
          <p:cNvSpPr txBox="1"/>
          <p:nvPr/>
        </p:nvSpPr>
        <p:spPr>
          <a:xfrm>
            <a:off x="742790" y="2847254"/>
            <a:ext cx="11202284" cy="1569660"/>
          </a:xfrm>
          <a:prstGeom prst="rect">
            <a:avLst/>
          </a:prstGeom>
          <a:noFill/>
        </p:spPr>
        <p:txBody>
          <a:bodyPr wrap="square" rtlCol="0">
            <a:spAutoFit/>
          </a:bodyPr>
          <a:lstStyle/>
          <a:p>
            <a:r>
              <a:rPr lang="en-US" sz="4800" b="1" dirty="0">
                <a:solidFill>
                  <a:schemeClr val="tx1">
                    <a:lumMod val="85000"/>
                    <a:lumOff val="15000"/>
                  </a:schemeClr>
                </a:solidFill>
                <a:latin typeface="Arial" panose="020B0604020202020204" pitchFamily="34" charset="0"/>
                <a:cs typeface="Arial" panose="020B0604020202020204" pitchFamily="34" charset="0"/>
              </a:rPr>
              <a:t>Gender-specific Responses </a:t>
            </a:r>
            <a:br>
              <a:rPr lang="en-US" sz="4800" b="1" dirty="0">
                <a:solidFill>
                  <a:schemeClr val="tx1">
                    <a:lumMod val="85000"/>
                    <a:lumOff val="15000"/>
                  </a:schemeClr>
                </a:solidFill>
                <a:latin typeface="Arial" panose="020B0604020202020204" pitchFamily="34" charset="0"/>
                <a:cs typeface="Arial" panose="020B0604020202020204" pitchFamily="34" charset="0"/>
              </a:rPr>
            </a:br>
            <a:r>
              <a:rPr lang="en-US" sz="4800" b="1" dirty="0">
                <a:solidFill>
                  <a:schemeClr val="tx1">
                    <a:lumMod val="85000"/>
                    <a:lumOff val="15000"/>
                  </a:schemeClr>
                </a:solidFill>
                <a:latin typeface="Arial" panose="020B0604020202020204" pitchFamily="34" charset="0"/>
                <a:cs typeface="Arial" panose="020B0604020202020204" pitchFamily="34" charset="0"/>
              </a:rPr>
              <a:t>For </a:t>
            </a:r>
            <a:r>
              <a:rPr lang="en-US" sz="4800" b="1" dirty="0">
                <a:solidFill>
                  <a:schemeClr val="accent4">
                    <a:lumMod val="50000"/>
                  </a:schemeClr>
                </a:solidFill>
                <a:latin typeface="Arial" panose="020B0604020202020204" pitchFamily="34" charset="0"/>
                <a:cs typeface="Arial" panose="020B0604020202020204" pitchFamily="34" charset="0"/>
              </a:rPr>
              <a:t>INSTITUTIONAL CORRECTIONS</a:t>
            </a:r>
          </a:p>
        </p:txBody>
      </p:sp>
      <p:sp>
        <p:nvSpPr>
          <p:cNvPr id="7" name="Rectangle 6"/>
          <p:cNvSpPr/>
          <p:nvPr/>
        </p:nvSpPr>
        <p:spPr>
          <a:xfrm>
            <a:off x="-36734" y="4487437"/>
            <a:ext cx="12192000" cy="63500"/>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983528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a:xfrm>
            <a:off x="7019599" y="0"/>
            <a:ext cx="5172401" cy="6858000"/>
          </a:xfrm>
          <a:prstGeom prst="rect">
            <a:avLst/>
          </a:prstGeom>
          <a:solidFill>
            <a:srgbClr val="9384A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WA St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9576" y="0"/>
            <a:ext cx="3535256" cy="2637332"/>
          </a:xfrm>
          <a:prstGeom prst="rect">
            <a:avLst/>
          </a:prstGeom>
        </p:spPr>
      </p:pic>
      <p:sp>
        <p:nvSpPr>
          <p:cNvPr id="7" name="Text Placeholder 6"/>
          <p:cNvSpPr>
            <a:spLocks noGrp="1"/>
          </p:cNvSpPr>
          <p:nvPr>
            <p:ph type="body" sz="quarter" idx="19"/>
          </p:nvPr>
        </p:nvSpPr>
        <p:spPr>
          <a:xfrm>
            <a:off x="508000" y="2214580"/>
            <a:ext cx="5384800" cy="4176191"/>
          </a:xfrm>
        </p:spPr>
        <p:txBody>
          <a:bodyPr>
            <a:normAutofit/>
          </a:bodyPr>
          <a:lstStyle/>
          <a:p>
            <a:r>
              <a:rPr lang="en-US" sz="1800" dirty="0">
                <a:solidFill>
                  <a:schemeClr val="tx2">
                    <a:lumMod val="75000"/>
                  </a:schemeClr>
                </a:solidFill>
                <a:latin typeface="Arial" panose="020B0604020202020204" pitchFamily="34" charset="0"/>
                <a:cs typeface="Arial" panose="020B0604020202020204" pitchFamily="34" charset="0"/>
              </a:rPr>
              <a:t>Offer individual assessments</a:t>
            </a:r>
          </a:p>
          <a:p>
            <a:r>
              <a:rPr lang="en-US" sz="1800" dirty="0">
                <a:solidFill>
                  <a:schemeClr val="tx2">
                    <a:lumMod val="75000"/>
                  </a:schemeClr>
                </a:solidFill>
                <a:latin typeface="Arial" panose="020B0604020202020204" pitchFamily="34" charset="0"/>
                <a:cs typeface="Arial" panose="020B0604020202020204" pitchFamily="34" charset="0"/>
              </a:rPr>
              <a:t>Provide highly focused services</a:t>
            </a:r>
          </a:p>
          <a:p>
            <a:pPr lvl="1"/>
            <a:r>
              <a:rPr lang="en-US" sz="1800" dirty="0">
                <a:solidFill>
                  <a:schemeClr val="tx2">
                    <a:lumMod val="75000"/>
                  </a:schemeClr>
                </a:solidFill>
                <a:latin typeface="Arial" panose="020B0604020202020204" pitchFamily="34" charset="0"/>
                <a:cs typeface="Arial" panose="020B0604020202020204" pitchFamily="34" charset="0"/>
              </a:rPr>
              <a:t>Cognitive behavioral treatment</a:t>
            </a:r>
          </a:p>
          <a:p>
            <a:pPr lvl="1"/>
            <a:r>
              <a:rPr lang="en-US" sz="1800" dirty="0">
                <a:solidFill>
                  <a:schemeClr val="tx2">
                    <a:lumMod val="75000"/>
                  </a:schemeClr>
                </a:solidFill>
                <a:latin typeface="Arial" panose="020B0604020202020204" pitchFamily="34" charset="0"/>
                <a:cs typeface="Arial" panose="020B0604020202020204" pitchFamily="34" charset="0"/>
              </a:rPr>
              <a:t>Trauma services</a:t>
            </a:r>
          </a:p>
          <a:p>
            <a:r>
              <a:rPr lang="en-US" sz="1800" dirty="0">
                <a:solidFill>
                  <a:schemeClr val="tx2">
                    <a:lumMod val="75000"/>
                  </a:schemeClr>
                </a:solidFill>
                <a:latin typeface="Arial" panose="020B0604020202020204" pitchFamily="34" charset="0"/>
                <a:cs typeface="Arial" panose="020B0604020202020204" pitchFamily="34" charset="0"/>
              </a:rPr>
              <a:t>Maintain contact with “treatment team”</a:t>
            </a:r>
          </a:p>
          <a:p>
            <a:pPr lvl="1"/>
            <a:r>
              <a:rPr lang="en-US" sz="1800" dirty="0">
                <a:solidFill>
                  <a:schemeClr val="tx2">
                    <a:lumMod val="75000"/>
                  </a:schemeClr>
                </a:solidFill>
                <a:latin typeface="Arial" panose="020B0604020202020204" pitchFamily="34" charset="0"/>
                <a:cs typeface="Arial" panose="020B0604020202020204" pitchFamily="34" charset="0"/>
              </a:rPr>
              <a:t>Judge</a:t>
            </a:r>
          </a:p>
          <a:p>
            <a:pPr lvl="1"/>
            <a:r>
              <a:rPr lang="en-US" sz="1800" dirty="0">
                <a:solidFill>
                  <a:schemeClr val="tx2">
                    <a:lumMod val="75000"/>
                  </a:schemeClr>
                </a:solidFill>
                <a:latin typeface="Arial" panose="020B0604020202020204" pitchFamily="34" charset="0"/>
                <a:cs typeface="Arial" panose="020B0604020202020204" pitchFamily="34" charset="0"/>
              </a:rPr>
              <a:t>District Attorney</a:t>
            </a:r>
          </a:p>
          <a:p>
            <a:pPr lvl="1"/>
            <a:r>
              <a:rPr lang="en-US" sz="1800" dirty="0">
                <a:solidFill>
                  <a:schemeClr val="tx2">
                    <a:lumMod val="75000"/>
                  </a:schemeClr>
                </a:solidFill>
                <a:latin typeface="Arial" panose="020B0604020202020204" pitchFamily="34" charset="0"/>
                <a:cs typeface="Arial" panose="020B0604020202020204" pitchFamily="34" charset="0"/>
              </a:rPr>
              <a:t>Court Coordinator</a:t>
            </a:r>
          </a:p>
          <a:p>
            <a:pPr lvl="1"/>
            <a:r>
              <a:rPr lang="en-US" sz="1800" dirty="0">
                <a:solidFill>
                  <a:schemeClr val="tx2">
                    <a:lumMod val="75000"/>
                  </a:schemeClr>
                </a:solidFill>
                <a:latin typeface="Arial" panose="020B0604020202020204" pitchFamily="34" charset="0"/>
                <a:cs typeface="Arial" panose="020B0604020202020204" pitchFamily="34" charset="0"/>
              </a:rPr>
              <a:t>Jail/work release captain</a:t>
            </a:r>
          </a:p>
          <a:p>
            <a:pPr lvl="1"/>
            <a:r>
              <a:rPr lang="en-US" sz="1800" dirty="0">
                <a:solidFill>
                  <a:schemeClr val="tx2">
                    <a:lumMod val="75000"/>
                  </a:schemeClr>
                </a:solidFill>
                <a:latin typeface="Arial" panose="020B0604020202020204" pitchFamily="34" charset="0"/>
                <a:cs typeface="Arial" panose="020B0604020202020204" pitchFamily="34" charset="0"/>
              </a:rPr>
              <a:t>Treatment provider</a:t>
            </a:r>
          </a:p>
        </p:txBody>
      </p:sp>
      <p:sp>
        <p:nvSpPr>
          <p:cNvPr id="10" name="Text Placeholder 5"/>
          <p:cNvSpPr>
            <a:spLocks noGrp="1"/>
          </p:cNvSpPr>
          <p:nvPr>
            <p:ph type="body" sz="quarter" idx="11"/>
          </p:nvPr>
        </p:nvSpPr>
        <p:spPr>
          <a:xfrm>
            <a:off x="550778" y="717631"/>
            <a:ext cx="6984341" cy="1131132"/>
          </a:xfrm>
          <a:noFill/>
        </p:spPr>
        <p:txBody>
          <a:bodyPr/>
          <a:lstStyle/>
          <a:p>
            <a:pPr algn="l"/>
            <a:r>
              <a:rPr lang="en-US" b="1" baseline="30000" dirty="0">
                <a:solidFill>
                  <a:schemeClr val="tx2">
                    <a:lumMod val="75000"/>
                  </a:schemeClr>
                </a:solidFill>
                <a:latin typeface="Arial" panose="020B0604020202020204" pitchFamily="34" charset="0"/>
                <a:cs typeface="Arial" panose="020B0604020202020204" pitchFamily="34" charset="0"/>
              </a:rPr>
              <a:t>Work With WOMEN In A GENDER-INFORMED Manner </a:t>
            </a:r>
            <a:br>
              <a:rPr lang="en-US" b="1" baseline="30000" dirty="0">
                <a:solidFill>
                  <a:schemeClr val="tx2">
                    <a:lumMod val="75000"/>
                  </a:schemeClr>
                </a:solidFill>
                <a:latin typeface="Arial" panose="020B0604020202020204" pitchFamily="34" charset="0"/>
                <a:cs typeface="Arial" panose="020B0604020202020204" pitchFamily="34" charset="0"/>
              </a:rPr>
            </a:br>
            <a:r>
              <a:rPr lang="en-US" b="1" baseline="30000" dirty="0">
                <a:solidFill>
                  <a:schemeClr val="tx2">
                    <a:lumMod val="75000"/>
                  </a:schemeClr>
                </a:solidFill>
                <a:latin typeface="Arial" panose="020B0604020202020204" pitchFamily="34" charset="0"/>
                <a:cs typeface="Arial" panose="020B0604020202020204" pitchFamily="34" charset="0"/>
              </a:rPr>
              <a:t>to ENHANCE SAFETY and SECURITY, and HELP </a:t>
            </a:r>
            <a:br>
              <a:rPr lang="en-US" b="1" baseline="30000" dirty="0">
                <a:solidFill>
                  <a:schemeClr val="tx2">
                    <a:lumMod val="75000"/>
                  </a:schemeClr>
                </a:solidFill>
                <a:latin typeface="Arial" panose="020B0604020202020204" pitchFamily="34" charset="0"/>
                <a:cs typeface="Arial" panose="020B0604020202020204" pitchFamily="34" charset="0"/>
              </a:rPr>
            </a:br>
            <a:r>
              <a:rPr lang="en-US" b="1" baseline="30000" dirty="0">
                <a:solidFill>
                  <a:schemeClr val="tx2">
                    <a:lumMod val="75000"/>
                  </a:schemeClr>
                </a:solidFill>
                <a:latin typeface="Arial" panose="020B0604020202020204" pitchFamily="34" charset="0"/>
                <a:cs typeface="Arial" panose="020B0604020202020204" pitchFamily="34" charset="0"/>
              </a:rPr>
              <a:t>WOMEN BECOME MORE SUCCESSFUL</a:t>
            </a:r>
          </a:p>
        </p:txBody>
      </p:sp>
      <p:sp>
        <p:nvSpPr>
          <p:cNvPr id="3" name="TextBox 2"/>
          <p:cNvSpPr txBox="1"/>
          <p:nvPr/>
        </p:nvSpPr>
        <p:spPr>
          <a:xfrm>
            <a:off x="521258" y="5938262"/>
            <a:ext cx="6326537" cy="738664"/>
          </a:xfrm>
          <a:prstGeom prst="rect">
            <a:avLst/>
          </a:prstGeom>
          <a:noFill/>
        </p:spPr>
        <p:txBody>
          <a:bodyPr wrap="square" rtlCol="0">
            <a:spAutoFit/>
          </a:bodyPr>
          <a:lstStyle/>
          <a:p>
            <a:pPr>
              <a:spcBef>
                <a:spcPts val="0"/>
              </a:spcBef>
            </a:pPr>
            <a:r>
              <a:rPr lang="en-US" sz="1050" i="1" u="sng" dirty="0">
                <a:solidFill>
                  <a:schemeClr val="tx1">
                    <a:lumMod val="50000"/>
                    <a:lumOff val="50000"/>
                  </a:schemeClr>
                </a:solidFill>
                <a:latin typeface="Aleo"/>
                <a:cs typeface="Aleo"/>
                <a:hlinkClick r:id="rId4"/>
              </a:rPr>
              <a:t>Innovator Profile: Eau Claire County, WI, Alternatives to Incarcerating Mothers (AIM) Court, </a:t>
            </a:r>
            <a:r>
              <a:rPr lang="en-US" sz="1050" dirty="0">
                <a:solidFill>
                  <a:schemeClr val="tx1">
                    <a:lumMod val="50000"/>
                    <a:lumOff val="50000"/>
                  </a:schemeClr>
                </a:solidFill>
                <a:latin typeface="Aleo"/>
                <a:cs typeface="Aleo"/>
              </a:rPr>
              <a:t>National Resource Center on Justice Involved Women, 2014</a:t>
            </a:r>
          </a:p>
          <a:p>
            <a:r>
              <a:rPr lang="en-US" sz="1050" i="1" u="sng" dirty="0">
                <a:solidFill>
                  <a:schemeClr val="tx1">
                    <a:lumMod val="50000"/>
                    <a:lumOff val="50000"/>
                  </a:schemeClr>
                </a:solidFill>
                <a:latin typeface="Aleo"/>
                <a:cs typeface="Aleo"/>
                <a:hlinkClick r:id="rId5"/>
              </a:rPr>
              <a:t>Innovators: Lynn </a:t>
            </a:r>
            <a:r>
              <a:rPr lang="en-US" sz="1050" i="1" u="sng" dirty="0" err="1">
                <a:solidFill>
                  <a:schemeClr val="tx1">
                    <a:lumMod val="50000"/>
                    <a:lumOff val="50000"/>
                  </a:schemeClr>
                </a:solidFill>
                <a:latin typeface="Aleo"/>
                <a:cs typeface="Aleo"/>
                <a:hlinkClick r:id="rId5"/>
              </a:rPr>
              <a:t>Bissonnette</a:t>
            </a:r>
            <a:r>
              <a:rPr lang="en-US" sz="1050" i="1" u="sng" dirty="0">
                <a:solidFill>
                  <a:schemeClr val="tx1">
                    <a:lumMod val="50000"/>
                    <a:lumOff val="50000"/>
                  </a:schemeClr>
                </a:solidFill>
                <a:latin typeface="Aleo"/>
                <a:cs typeface="Aleo"/>
                <a:hlinkClick r:id="rId5"/>
              </a:rPr>
              <a:t>, Massachusetts Correctional Institution- Framingham, </a:t>
            </a:r>
            <a:r>
              <a:rPr lang="en-US" sz="1050" dirty="0">
                <a:solidFill>
                  <a:schemeClr val="tx1">
                    <a:lumMod val="50000"/>
                    <a:lumOff val="50000"/>
                  </a:schemeClr>
                </a:solidFill>
                <a:latin typeface="Aleo"/>
                <a:cs typeface="Aleo"/>
              </a:rPr>
              <a:t> National Resource Center on Justice Involved Women     </a:t>
            </a:r>
          </a:p>
        </p:txBody>
      </p:sp>
      <p:sp>
        <p:nvSpPr>
          <p:cNvPr id="2" name="TextBox 1"/>
          <p:cNvSpPr txBox="1"/>
          <p:nvPr/>
        </p:nvSpPr>
        <p:spPr>
          <a:xfrm>
            <a:off x="7633410" y="892499"/>
            <a:ext cx="4071068" cy="830997"/>
          </a:xfrm>
          <a:prstGeom prst="rect">
            <a:avLst/>
          </a:prstGeom>
          <a:noFill/>
        </p:spPr>
        <p:txBody>
          <a:bodyPr wrap="square" rtlCol="0">
            <a:spAutoFit/>
          </a:bodyPr>
          <a:lstStyle/>
          <a:p>
            <a:r>
              <a:rPr lang="en-US" sz="2400" b="1" dirty="0">
                <a:solidFill>
                  <a:srgbClr val="595959"/>
                </a:solidFill>
                <a:latin typeface="Sen"/>
                <a:cs typeface="Sen"/>
              </a:rPr>
              <a:t>Case Study: </a:t>
            </a:r>
            <a:br>
              <a:rPr lang="en-US" sz="2400" b="1" dirty="0">
                <a:solidFill>
                  <a:srgbClr val="595959"/>
                </a:solidFill>
                <a:latin typeface="Sen"/>
                <a:cs typeface="Sen"/>
              </a:rPr>
            </a:br>
            <a:r>
              <a:rPr lang="en-US" sz="2400" b="1" dirty="0">
                <a:solidFill>
                  <a:srgbClr val="595959"/>
                </a:solidFill>
                <a:latin typeface="Sen"/>
                <a:cs typeface="Sen"/>
              </a:rPr>
              <a:t>The Women’s Village</a:t>
            </a:r>
          </a:p>
        </p:txBody>
      </p:sp>
      <p:sp>
        <p:nvSpPr>
          <p:cNvPr id="5" name="TextBox 4"/>
          <p:cNvSpPr txBox="1"/>
          <p:nvPr/>
        </p:nvSpPr>
        <p:spPr>
          <a:xfrm>
            <a:off x="7639986" y="2561043"/>
            <a:ext cx="4216336" cy="3189335"/>
          </a:xfrm>
          <a:prstGeom prst="rect">
            <a:avLst/>
          </a:prstGeom>
          <a:noFill/>
        </p:spPr>
        <p:txBody>
          <a:bodyPr wrap="square" rtlCol="0">
            <a:spAutoFit/>
          </a:bodyPr>
          <a:lstStyle/>
          <a:p>
            <a:pPr>
              <a:lnSpc>
                <a:spcPct val="150000"/>
              </a:lnSpc>
            </a:pPr>
            <a:r>
              <a:rPr lang="en-US" sz="1500" dirty="0">
                <a:solidFill>
                  <a:schemeClr val="bg1"/>
                </a:solidFill>
                <a:latin typeface="Arial" panose="020B0604020202020204" pitchFamily="34" charset="0"/>
                <a:cs typeface="Arial" panose="020B0604020202020204" pitchFamily="34" charset="0"/>
              </a:rPr>
              <a:t>After implementing a gender-responsive program in the Washington Corrections Center for Women called “the Women’s Village,” the warden reported witnessing benefits such as increased offender accountability, women with enhanced self-esteem and a greater sense of civic responsibility, less tension between offenders and staff, and an increase in participation in classes and programming.</a:t>
            </a:r>
          </a:p>
        </p:txBody>
      </p:sp>
    </p:spTree>
    <p:extLst>
      <p:ext uri="{BB962C8B-B14F-4D97-AF65-F5344CB8AC3E}">
        <p14:creationId xmlns:p14="http://schemas.microsoft.com/office/powerpoint/2010/main" val="3249669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 y="1686259"/>
            <a:ext cx="12192000" cy="4304965"/>
          </a:xfrm>
          <a:prstGeom prst="rect">
            <a:avLst/>
          </a:prstGeom>
          <a:solidFill>
            <a:schemeClr val="tx1">
              <a:lumMod val="75000"/>
              <a:lumOff val="2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p:cNvSpPr>
            <a:spLocks noGrp="1"/>
          </p:cNvSpPr>
          <p:nvPr>
            <p:ph type="pic" sz="quarter" idx="18"/>
          </p:nvPr>
        </p:nvSpPr>
        <p:spPr>
          <a:xfrm>
            <a:off x="508000" y="2108200"/>
            <a:ext cx="3251200" cy="3251200"/>
          </a:xfrm>
        </p:spPr>
      </p:sp>
      <p:sp>
        <p:nvSpPr>
          <p:cNvPr id="3" name="Text Placeholder 2"/>
          <p:cNvSpPr>
            <a:spLocks noGrp="1"/>
          </p:cNvSpPr>
          <p:nvPr>
            <p:ph type="body" sz="quarter" idx="11"/>
          </p:nvPr>
        </p:nvSpPr>
        <p:spPr>
          <a:xfrm>
            <a:off x="522349" y="575306"/>
            <a:ext cx="10972800" cy="865908"/>
          </a:xfrm>
        </p:spPr>
        <p:txBody>
          <a:bodyPr/>
          <a:lstStyle/>
          <a:p>
            <a:pPr algn="l"/>
            <a:r>
              <a:rPr lang="en-US" sz="2800" dirty="0">
                <a:latin typeface="Arial" panose="020B0604020202020204" pitchFamily="34" charset="0"/>
                <a:cs typeface="Arial" panose="020B0604020202020204" pitchFamily="34" charset="0"/>
              </a:rPr>
              <a:t>Women are entering the criminal justice system at an alarming rate. </a:t>
            </a:r>
          </a:p>
        </p:txBody>
      </p:sp>
      <p:sp>
        <p:nvSpPr>
          <p:cNvPr id="6" name="Text Placeholder 5"/>
          <p:cNvSpPr>
            <a:spLocks noGrp="1"/>
          </p:cNvSpPr>
          <p:nvPr>
            <p:ph type="body" sz="quarter" idx="55"/>
          </p:nvPr>
        </p:nvSpPr>
        <p:spPr>
          <a:xfrm>
            <a:off x="4063999" y="2717800"/>
            <a:ext cx="7391401" cy="914400"/>
          </a:xfrm>
        </p:spPr>
        <p:txBody>
          <a:bodyPr>
            <a:noAutofit/>
          </a:bodyPr>
          <a:lstStyle/>
          <a:p>
            <a:r>
              <a:rPr lang="en-US" sz="2000" b="1" dirty="0">
                <a:solidFill>
                  <a:schemeClr val="tx1"/>
                </a:solidFill>
                <a:latin typeface="Arial" panose="020B0604020202020204" pitchFamily="34" charset="0"/>
                <a:cs typeface="Arial" panose="020B0604020202020204" pitchFamily="34" charset="0"/>
              </a:rPr>
              <a:t>FACT: Since 1985, the number of women in prison has increased at a faster rate than men, 404% as compared to 209% by men  </a:t>
            </a:r>
          </a:p>
        </p:txBody>
      </p:sp>
      <p:sp>
        <p:nvSpPr>
          <p:cNvPr id="8" name="Text Placeholder 7"/>
          <p:cNvSpPr>
            <a:spLocks noGrp="1"/>
          </p:cNvSpPr>
          <p:nvPr>
            <p:ph type="body" sz="quarter" idx="57"/>
          </p:nvPr>
        </p:nvSpPr>
        <p:spPr>
          <a:xfrm>
            <a:off x="4064000" y="3807104"/>
            <a:ext cx="2235200" cy="812800"/>
          </a:xfrm>
        </p:spPr>
        <p:txBody>
          <a:bodyPr>
            <a:normAutofit/>
          </a:bodyPr>
          <a:lstStyle/>
          <a:p>
            <a:r>
              <a:rPr lang="en-US" sz="1470" dirty="0">
                <a:solidFill>
                  <a:schemeClr val="tx1"/>
                </a:solidFill>
                <a:latin typeface="Aleo"/>
              </a:rPr>
              <a:t>Over 2 million women were arrested in the United States in 2013. </a:t>
            </a:r>
            <a:endParaRPr lang="en-US" sz="1470" dirty="0">
              <a:latin typeface="Aleo"/>
            </a:endParaRPr>
          </a:p>
        </p:txBody>
      </p:sp>
      <p:sp>
        <p:nvSpPr>
          <p:cNvPr id="10" name="Text Placeholder 9"/>
          <p:cNvSpPr>
            <a:spLocks noGrp="1"/>
          </p:cNvSpPr>
          <p:nvPr>
            <p:ph type="body" sz="quarter" idx="59"/>
          </p:nvPr>
        </p:nvSpPr>
        <p:spPr>
          <a:xfrm>
            <a:off x="6604000" y="3807104"/>
            <a:ext cx="2377954" cy="812800"/>
          </a:xfrm>
        </p:spPr>
        <p:txBody>
          <a:bodyPr>
            <a:noAutofit/>
          </a:bodyPr>
          <a:lstStyle/>
          <a:p>
            <a:r>
              <a:rPr lang="en-US" sz="1470" dirty="0">
                <a:solidFill>
                  <a:schemeClr val="tx1"/>
                </a:solidFill>
                <a:latin typeface="Aleo"/>
              </a:rPr>
              <a:t>As of 2013, approximately 1.2 million women were under the authority of the criminal justice system, with the majority under probation supervision. </a:t>
            </a:r>
            <a:endParaRPr lang="en-US" sz="1470" dirty="0">
              <a:latin typeface="Aleo"/>
            </a:endParaRPr>
          </a:p>
        </p:txBody>
      </p:sp>
      <p:sp>
        <p:nvSpPr>
          <p:cNvPr id="12" name="Text Placeholder 11"/>
          <p:cNvSpPr>
            <a:spLocks noGrp="1"/>
          </p:cNvSpPr>
          <p:nvPr>
            <p:ph type="body" sz="quarter" idx="61"/>
          </p:nvPr>
        </p:nvSpPr>
        <p:spPr>
          <a:xfrm>
            <a:off x="9146165" y="3809269"/>
            <a:ext cx="2334635" cy="812800"/>
          </a:xfrm>
        </p:spPr>
        <p:txBody>
          <a:bodyPr>
            <a:noAutofit/>
          </a:bodyPr>
          <a:lstStyle/>
          <a:p>
            <a:r>
              <a:rPr lang="en-US" sz="1470" dirty="0">
                <a:solidFill>
                  <a:schemeClr val="tx1"/>
                </a:solidFill>
                <a:latin typeface="Aleo"/>
              </a:rPr>
              <a:t>Women in local jails has increased 44 percent between 2000 and 2013.</a:t>
            </a:r>
            <a:endParaRPr lang="en-US" sz="1470" dirty="0">
              <a:latin typeface="Aleo"/>
            </a:endParaRPr>
          </a:p>
        </p:txBody>
      </p:sp>
      <p:sp>
        <p:nvSpPr>
          <p:cNvPr id="18" name="Rectangle 17"/>
          <p:cNvSpPr/>
          <p:nvPr/>
        </p:nvSpPr>
        <p:spPr>
          <a:xfrm>
            <a:off x="435685" y="6117044"/>
            <a:ext cx="7728054" cy="577081"/>
          </a:xfrm>
          <a:prstGeom prst="rect">
            <a:avLst/>
          </a:prstGeom>
        </p:spPr>
        <p:txBody>
          <a:bodyPr wrap="square">
            <a:spAutoFit/>
          </a:bodyPr>
          <a:lstStyle/>
          <a:p>
            <a:r>
              <a:rPr lang="en-US" sz="1050" u="sng" dirty="0">
                <a:latin typeface="Aleo"/>
                <a:cs typeface="Aleo"/>
                <a:hlinkClick r:id="rId3"/>
              </a:rPr>
              <a:t>Women in the Criminal Justice System: Briefing Sheets</a:t>
            </a:r>
            <a:r>
              <a:rPr lang="en-US" sz="1050" dirty="0">
                <a:latin typeface="Aleo"/>
                <a:cs typeface="Aleo"/>
                <a:hlinkClick r:id="rId3"/>
              </a:rPr>
              <a:t>,</a:t>
            </a:r>
            <a:r>
              <a:rPr lang="en-US" sz="1050" dirty="0">
                <a:latin typeface="Aleo"/>
                <a:cs typeface="Aleo"/>
              </a:rPr>
              <a:t> </a:t>
            </a:r>
            <a:r>
              <a:rPr lang="en-US" sz="1050" dirty="0">
                <a:solidFill>
                  <a:srgbClr val="595959"/>
                </a:solidFill>
                <a:latin typeface="Aleo"/>
                <a:cs typeface="Aleo"/>
              </a:rPr>
              <a:t>The Sentencing Project, 2007</a:t>
            </a:r>
          </a:p>
          <a:p>
            <a:r>
              <a:rPr lang="en-US" sz="1050" u="sng" dirty="0">
                <a:latin typeface="Aleo"/>
                <a:cs typeface="Aleo"/>
                <a:hlinkClick r:id="rId4"/>
              </a:rPr>
              <a:t>Crime in the United States 2013,</a:t>
            </a:r>
            <a:r>
              <a:rPr lang="en-US" sz="1050" dirty="0">
                <a:latin typeface="Aleo"/>
                <a:cs typeface="Aleo"/>
              </a:rPr>
              <a:t> </a:t>
            </a:r>
            <a:r>
              <a:rPr lang="en-US" sz="1050" dirty="0">
                <a:solidFill>
                  <a:srgbClr val="595959"/>
                </a:solidFill>
                <a:latin typeface="Aleo"/>
                <a:cs typeface="Aleo"/>
              </a:rPr>
              <a:t>FBI, 2014</a:t>
            </a:r>
          </a:p>
          <a:p>
            <a:r>
              <a:rPr lang="en-US" sz="1050" u="sng" dirty="0">
                <a:latin typeface="Aleo"/>
                <a:cs typeface="Aleo"/>
                <a:hlinkClick r:id="rId5"/>
              </a:rPr>
              <a:t>Correctional Populations in the United States, 2013</a:t>
            </a:r>
            <a:r>
              <a:rPr lang="en-US" sz="1050" i="1" u="sng" dirty="0">
                <a:latin typeface="Aleo"/>
                <a:cs typeface="Aleo"/>
                <a:hlinkClick r:id="rId5"/>
              </a:rPr>
              <a:t>,</a:t>
            </a:r>
            <a:r>
              <a:rPr lang="en-US" sz="1050" i="1" dirty="0">
                <a:latin typeface="Aleo"/>
                <a:cs typeface="Aleo"/>
              </a:rPr>
              <a:t> </a:t>
            </a:r>
            <a:r>
              <a:rPr lang="en-US" sz="1050" dirty="0">
                <a:solidFill>
                  <a:srgbClr val="595959"/>
                </a:solidFill>
                <a:latin typeface="Aleo"/>
                <a:cs typeface="Aleo"/>
              </a:rPr>
              <a:t>Bureau of Justice Statistics, 2014</a:t>
            </a:r>
          </a:p>
        </p:txBody>
      </p:sp>
      <p:sp>
        <p:nvSpPr>
          <p:cNvPr id="5" name="Oval 4"/>
          <p:cNvSpPr/>
          <p:nvPr/>
        </p:nvSpPr>
        <p:spPr>
          <a:xfrm>
            <a:off x="543621" y="2143821"/>
            <a:ext cx="3179959" cy="3179959"/>
          </a:xfrm>
          <a:prstGeom prst="ellipse">
            <a:avLst/>
          </a:prstGeom>
          <a:blipFill rotWithShape="1">
            <a:blip r:embed="rId6"/>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651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p:cNvPicPr>
            <a:picLocks noGrp="1" noChangeAspect="1"/>
          </p:cNvPicPr>
          <p:nvPr>
            <p:ph type="pic" sz="quarter" idx="19"/>
          </p:nvPr>
        </p:nvPicPr>
        <p:blipFill>
          <a:blip r:embed="rId2">
            <a:extLst>
              <a:ext uri="{28A0092B-C50C-407E-A947-70E740481C1C}">
                <a14:useLocalDpi xmlns:a14="http://schemas.microsoft.com/office/drawing/2010/main" val="0"/>
              </a:ext>
            </a:extLst>
          </a:blip>
          <a:stretch>
            <a:fillRect/>
          </a:stretch>
        </p:blipFill>
        <p:spPr>
          <a:xfrm>
            <a:off x="-702822" y="0"/>
            <a:ext cx="6057789" cy="6858000"/>
          </a:xfrm>
        </p:spPr>
      </p:pic>
      <p:sp>
        <p:nvSpPr>
          <p:cNvPr id="13" name="Rectangle 12"/>
          <p:cNvSpPr/>
          <p:nvPr/>
        </p:nvSpPr>
        <p:spPr>
          <a:xfrm>
            <a:off x="-67734" y="2078482"/>
            <a:ext cx="5926667" cy="506292"/>
          </a:xfrm>
          <a:prstGeom prst="rect">
            <a:avLst/>
          </a:prstGeom>
        </p:spPr>
        <p:txBody>
          <a:bodyPr wrap="square">
            <a:spAutoFit/>
          </a:bodyPr>
          <a:lstStyle/>
          <a:p>
            <a:pPr marL="457200">
              <a:lnSpc>
                <a:spcPct val="150000"/>
              </a:lnSpc>
              <a:spcAft>
                <a:spcPts val="1200"/>
              </a:spcAft>
              <a:buFont typeface="Wingdings" panose="05000000000000000000" pitchFamily="2" charset="2"/>
              <a:buChar char="ü"/>
            </a:pPr>
            <a:endParaRPr lang="en-US" sz="2000" dirty="0">
              <a:solidFill>
                <a:srgbClr val="595959"/>
              </a:solidFill>
            </a:endParaRPr>
          </a:p>
        </p:txBody>
      </p:sp>
      <p:sp>
        <p:nvSpPr>
          <p:cNvPr id="15" name="Text Placeholder 3"/>
          <p:cNvSpPr txBox="1">
            <a:spLocks/>
          </p:cNvSpPr>
          <p:nvPr/>
        </p:nvSpPr>
        <p:spPr>
          <a:xfrm>
            <a:off x="5637195" y="575898"/>
            <a:ext cx="5344877" cy="413569"/>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tx1">
                    <a:lumMod val="65000"/>
                    <a:lumOff val="35000"/>
                  </a:schemeClr>
                </a:solidFill>
                <a:latin typeface="Sen" panose="00000500000000000000" pitchFamily="50" charset="0"/>
                <a:ea typeface="+mn-ea"/>
                <a:cs typeface="Levenim MT"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1" dirty="0">
                <a:solidFill>
                  <a:srgbClr val="595959"/>
                </a:solidFill>
                <a:latin typeface="Arial" panose="020B0604020202020204" pitchFamily="34" charset="0"/>
                <a:cs typeface="Arial" panose="020B0604020202020204" pitchFamily="34" charset="0"/>
              </a:rPr>
              <a:t>Interact with women in a more gender-informed way</a:t>
            </a:r>
            <a:endParaRPr lang="en-US" dirty="0">
              <a:solidFill>
                <a:srgbClr val="595959"/>
              </a:solidFill>
              <a:latin typeface="Arial" panose="020B0604020202020204" pitchFamily="34" charset="0"/>
              <a:cs typeface="Arial" panose="020B0604020202020204" pitchFamily="34" charset="0"/>
            </a:endParaRPr>
          </a:p>
        </p:txBody>
      </p:sp>
      <p:sp>
        <p:nvSpPr>
          <p:cNvPr id="17" name="Rectangle 16"/>
          <p:cNvSpPr/>
          <p:nvPr/>
        </p:nvSpPr>
        <p:spPr>
          <a:xfrm>
            <a:off x="5388240" y="1472766"/>
            <a:ext cx="5638800" cy="4181529"/>
          </a:xfrm>
          <a:prstGeom prst="rect">
            <a:avLst/>
          </a:prstGeom>
        </p:spPr>
        <p:txBody>
          <a:bodyPr wrap="square">
            <a:spAutoFit/>
          </a:bodyPr>
          <a:lstStyle/>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Anticipate and explore reasons for her actions </a:t>
            </a:r>
          </a:p>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Acknowledge what might she be feeling</a:t>
            </a:r>
          </a:p>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Validate her experience</a:t>
            </a:r>
          </a:p>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Reflect on what you hear her saying</a:t>
            </a:r>
          </a:p>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Reflect her position </a:t>
            </a:r>
          </a:p>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Reflect/explore relevant parameters/limits</a:t>
            </a:r>
          </a:p>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Brainstorm solutions with her</a:t>
            </a:r>
          </a:p>
          <a:p>
            <a:pPr marL="457200">
              <a:lnSpc>
                <a:spcPct val="150000"/>
              </a:lnSpc>
              <a:spcAft>
                <a:spcPts val="1200"/>
              </a:spcAft>
              <a:buFont typeface="Wingdings" panose="05000000000000000000" pitchFamily="2" charset="2"/>
              <a:buChar char="ü"/>
            </a:pPr>
            <a:r>
              <a:rPr lang="en-US" sz="1470" dirty="0">
                <a:solidFill>
                  <a:srgbClr val="595959"/>
                </a:solidFill>
                <a:latin typeface="Arial" panose="020B0604020202020204" pitchFamily="34" charset="0"/>
                <a:cs typeface="Arial" panose="020B0604020202020204" pitchFamily="34" charset="0"/>
              </a:rPr>
              <a:t>Stay positive and encourage her to pick an option and then remain involved and supportive by checking in with her</a:t>
            </a:r>
          </a:p>
        </p:txBody>
      </p:sp>
      <p:sp>
        <p:nvSpPr>
          <p:cNvPr id="22" name="Rectangle 21"/>
          <p:cNvSpPr/>
          <p:nvPr/>
        </p:nvSpPr>
        <p:spPr>
          <a:xfrm rot="16200000">
            <a:off x="1932034" y="3401794"/>
            <a:ext cx="6858000" cy="54411"/>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TextBox 6"/>
          <p:cNvSpPr txBox="1"/>
          <p:nvPr/>
        </p:nvSpPr>
        <p:spPr>
          <a:xfrm>
            <a:off x="5855831" y="6216562"/>
            <a:ext cx="5507931" cy="415498"/>
          </a:xfrm>
          <a:prstGeom prst="rect">
            <a:avLst/>
          </a:prstGeom>
          <a:noFill/>
        </p:spPr>
        <p:txBody>
          <a:bodyPr wrap="square" rtlCol="0">
            <a:spAutoFit/>
          </a:bodyPr>
          <a:lstStyle/>
          <a:p>
            <a:r>
              <a:rPr lang="en-US" sz="1050" i="1" dirty="0">
                <a:solidFill>
                  <a:srgbClr val="595959"/>
                </a:solidFill>
                <a:latin typeface="Aleo"/>
                <a:cs typeface="Aleo"/>
              </a:rPr>
              <a:t>Using the Relational Language Skill Steps to Engage, Connect and Collaborate with Girls and Women, CORE Associates, Inc.</a:t>
            </a:r>
          </a:p>
        </p:txBody>
      </p:sp>
    </p:spTree>
    <p:extLst>
      <p:ext uri="{BB962C8B-B14F-4D97-AF65-F5344CB8AC3E}">
        <p14:creationId xmlns:p14="http://schemas.microsoft.com/office/powerpoint/2010/main" val="2699576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ext Placeholder 3"/>
          <p:cNvSpPr txBox="1">
            <a:spLocks/>
          </p:cNvSpPr>
          <p:nvPr/>
        </p:nvSpPr>
        <p:spPr>
          <a:xfrm>
            <a:off x="564590" y="552748"/>
            <a:ext cx="8275575" cy="413569"/>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800" b="0" kern="1200">
                <a:solidFill>
                  <a:schemeClr val="tx1">
                    <a:lumMod val="65000"/>
                    <a:lumOff val="35000"/>
                  </a:schemeClr>
                </a:solidFill>
                <a:latin typeface="Sen" panose="00000500000000000000" pitchFamily="50" charset="0"/>
                <a:ea typeface="+mn-ea"/>
                <a:cs typeface="Levenim MT"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1" dirty="0">
                <a:solidFill>
                  <a:srgbClr val="595959"/>
                </a:solidFill>
                <a:latin typeface="Arial" panose="020B0604020202020204" pitchFamily="34" charset="0"/>
                <a:cs typeface="Arial" panose="020B0604020202020204" pitchFamily="34" charset="0"/>
              </a:rPr>
              <a:t>Trauma-informed Approaches </a:t>
            </a:r>
            <a:br>
              <a:rPr lang="en-US" b="1" dirty="0">
                <a:solidFill>
                  <a:srgbClr val="595959"/>
                </a:solidFill>
                <a:latin typeface="Arial" panose="020B0604020202020204" pitchFamily="34" charset="0"/>
                <a:cs typeface="Arial" panose="020B0604020202020204" pitchFamily="34" charset="0"/>
              </a:rPr>
            </a:br>
            <a:r>
              <a:rPr lang="en-US" b="1" dirty="0">
                <a:solidFill>
                  <a:srgbClr val="595959"/>
                </a:solidFill>
                <a:latin typeface="Arial" panose="020B0604020202020204" pitchFamily="34" charset="0"/>
                <a:cs typeface="Arial" panose="020B0604020202020204" pitchFamily="34" charset="0"/>
              </a:rPr>
              <a:t>Can Improve Safety and Reduce Stress</a:t>
            </a:r>
          </a:p>
        </p:txBody>
      </p:sp>
      <p:graphicFrame>
        <p:nvGraphicFramePr>
          <p:cNvPr id="5" name="Diagram 4"/>
          <p:cNvGraphicFramePr/>
          <p:nvPr>
            <p:extLst>
              <p:ext uri="{D42A27DB-BD31-4B8C-83A1-F6EECF244321}">
                <p14:modId xmlns:p14="http://schemas.microsoft.com/office/powerpoint/2010/main" val="398619563"/>
              </p:ext>
            </p:extLst>
          </p:nvPr>
        </p:nvGraphicFramePr>
        <p:xfrm>
          <a:off x="1041579" y="2424687"/>
          <a:ext cx="6236817" cy="36928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3848101" y="5515866"/>
            <a:ext cx="8015789" cy="1200329"/>
          </a:xfrm>
          <a:prstGeom prst="rect">
            <a:avLst/>
          </a:prstGeom>
        </p:spPr>
        <p:txBody>
          <a:bodyPr wrap="square">
            <a:spAutoFit/>
          </a:bodyPr>
          <a:lstStyle/>
          <a:p>
            <a:pPr lvl="1" algn="r"/>
            <a:r>
              <a:rPr lang="en-US" sz="1200" u="sng" dirty="0">
                <a:solidFill>
                  <a:srgbClr val="595959"/>
                </a:solidFill>
                <a:latin typeface="Aleo"/>
                <a:cs typeface="Aleo"/>
              </a:rPr>
              <a:t>MA Correctional Institution for Women experience and results</a:t>
            </a:r>
            <a:r>
              <a:rPr lang="en-US" sz="900" dirty="0">
                <a:latin typeface="Aleo"/>
                <a:cs typeface="Aleo"/>
              </a:rPr>
              <a:t> </a:t>
            </a:r>
            <a:r>
              <a:rPr lang="en-US" sz="1200" dirty="0">
                <a:latin typeface="Aleo"/>
                <a:cs typeface="Aleo"/>
              </a:rPr>
              <a:t> </a:t>
            </a:r>
          </a:p>
          <a:p>
            <a:pPr lvl="1" algn="r"/>
            <a:r>
              <a:rPr lang="en-US" sz="1200" u="sng" dirty="0">
                <a:latin typeface="Aleo"/>
                <a:cs typeface="Aleo"/>
                <a:hlinkClick r:id="rId8"/>
              </a:rPr>
              <a:t>Innovators: Lynn </a:t>
            </a:r>
            <a:r>
              <a:rPr lang="en-US" sz="1200" u="sng" dirty="0" err="1">
                <a:latin typeface="Aleo"/>
                <a:cs typeface="Aleo"/>
                <a:hlinkClick r:id="rId8"/>
              </a:rPr>
              <a:t>Bissonnette</a:t>
            </a:r>
            <a:r>
              <a:rPr lang="en-US" sz="1200" u="sng" dirty="0">
                <a:latin typeface="Aleo"/>
                <a:cs typeface="Aleo"/>
                <a:hlinkClick r:id="rId8"/>
              </a:rPr>
              <a:t>, Massachusetts Correctional Institution- Framingham, </a:t>
            </a:r>
            <a:r>
              <a:rPr lang="en-US" sz="900" dirty="0">
                <a:latin typeface="Aleo"/>
                <a:cs typeface="Aleo"/>
              </a:rPr>
              <a:t> </a:t>
            </a:r>
            <a:br>
              <a:rPr lang="en-US" sz="900" dirty="0">
                <a:latin typeface="Aleo"/>
                <a:cs typeface="Aleo"/>
              </a:rPr>
            </a:br>
            <a:r>
              <a:rPr lang="en-US" sz="1200" dirty="0">
                <a:solidFill>
                  <a:srgbClr val="595959"/>
                </a:solidFill>
                <a:latin typeface="Aleo"/>
                <a:cs typeface="Aleo"/>
              </a:rPr>
              <a:t>National Resource Center on Justice Involved Women</a:t>
            </a:r>
          </a:p>
          <a:p>
            <a:pPr lvl="1" algn="r"/>
            <a:r>
              <a:rPr lang="en-US" sz="1200" u="sng" dirty="0">
                <a:latin typeface="Aleo"/>
                <a:cs typeface="Aleo"/>
                <a:hlinkClick r:id="rId9"/>
              </a:rPr>
              <a:t>Innovator: Superintendent Jane Parnell and Washing Corrections Center for Women: Progress in Implementing Gender-Responsive Action Plan/Women's Village Concept,</a:t>
            </a:r>
            <a:r>
              <a:rPr lang="en-US" sz="1200" dirty="0">
                <a:latin typeface="Aleo"/>
                <a:cs typeface="Aleo"/>
              </a:rPr>
              <a:t> </a:t>
            </a:r>
            <a:r>
              <a:rPr lang="en-US" sz="1200" dirty="0">
                <a:solidFill>
                  <a:srgbClr val="595959"/>
                </a:solidFill>
                <a:latin typeface="Aleo"/>
                <a:cs typeface="Aleo"/>
              </a:rPr>
              <a:t>National Resource Center on Justice Involved Women, 2013</a:t>
            </a:r>
          </a:p>
        </p:txBody>
      </p:sp>
      <p:sp>
        <p:nvSpPr>
          <p:cNvPr id="7" name="Rectangle 6"/>
          <p:cNvSpPr/>
          <p:nvPr/>
        </p:nvSpPr>
        <p:spPr>
          <a:xfrm>
            <a:off x="6734385" y="2282904"/>
            <a:ext cx="4956045" cy="2062103"/>
          </a:xfrm>
          <a:prstGeom prst="rect">
            <a:avLst/>
          </a:prstGeom>
        </p:spPr>
        <p:txBody>
          <a:bodyPr wrap="square">
            <a:spAutoFit/>
          </a:bodyPr>
          <a:lstStyle/>
          <a:p>
            <a:pPr>
              <a:lnSpc>
                <a:spcPct val="150000"/>
              </a:lnSpc>
            </a:pPr>
            <a:r>
              <a:rPr lang="en-US" sz="1600" i="1" dirty="0">
                <a:latin typeface="Arial" panose="020B0604020202020204" pitchFamily="34" charset="0"/>
                <a:cs typeface="Arial" panose="020B0604020202020204" pitchFamily="34" charset="0"/>
              </a:rPr>
              <a:t>"Many women do not even recognize the role that past trauma has played in their pathway to crime. Our staff must recognize [the importance of trauma] before we can expect the women to." </a:t>
            </a:r>
          </a:p>
          <a:p>
            <a:endParaRPr lang="en-US" sz="1600" i="1" dirty="0">
              <a:latin typeface="Arial" panose="020B0604020202020204" pitchFamily="34" charset="0"/>
              <a:cs typeface="Arial" panose="020B0604020202020204" pitchFamily="34" charset="0"/>
            </a:endParaRPr>
          </a:p>
          <a:p>
            <a:pPr algn="r"/>
            <a:r>
              <a:rPr lang="en-US" sz="1600" dirty="0">
                <a:latin typeface="Arial" panose="020B0604020202020204" pitchFamily="34" charset="0"/>
                <a:cs typeface="Arial" panose="020B0604020202020204" pitchFamily="34" charset="0"/>
              </a:rPr>
              <a:t>— Jane Parnell, Former Superintendent, WCCW</a:t>
            </a:r>
          </a:p>
        </p:txBody>
      </p:sp>
      <p:sp>
        <p:nvSpPr>
          <p:cNvPr id="8" name="TextBox 7"/>
          <p:cNvSpPr txBox="1"/>
          <p:nvPr/>
        </p:nvSpPr>
        <p:spPr>
          <a:xfrm>
            <a:off x="564590" y="1381037"/>
            <a:ext cx="5674632"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One year after adopting a trauma-informed approach, the Massachusetts Correctional Institution for Women at Framingham saw a significant reduction in: </a:t>
            </a:r>
          </a:p>
        </p:txBody>
      </p:sp>
    </p:spTree>
    <p:extLst>
      <p:ext uri="{BB962C8B-B14F-4D97-AF65-F5344CB8AC3E}">
        <p14:creationId xmlns:p14="http://schemas.microsoft.com/office/powerpoint/2010/main" val="3498804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1811867" y="361950"/>
            <a:ext cx="9039578" cy="413569"/>
          </a:xfrm>
        </p:spPr>
        <p:txBody>
          <a:bodyPr/>
          <a:lstStyle/>
          <a:p>
            <a:r>
              <a:rPr lang="en-US" dirty="0">
                <a:latin typeface="Arial" panose="020B0604020202020204" pitchFamily="34" charset="0"/>
                <a:cs typeface="Arial" panose="020B0604020202020204" pitchFamily="34" charset="0"/>
              </a:rPr>
              <a:t>SUPPORT STRONG FAMILIAL </a:t>
            </a:r>
            <a:r>
              <a:rPr lang="en-US" b="1" dirty="0">
                <a:latin typeface="Arial" panose="020B0604020202020204" pitchFamily="34" charset="0"/>
                <a:cs typeface="Arial" panose="020B0604020202020204" pitchFamily="34" charset="0"/>
              </a:rPr>
              <a:t>RELATIONSHIPS</a:t>
            </a:r>
            <a:endParaRPr lang="en-US" b="1" baseline="30000" dirty="0">
              <a:latin typeface="Arial" panose="020B0604020202020204" pitchFamily="34" charset="0"/>
              <a:cs typeface="Arial" panose="020B0604020202020204" pitchFamily="34" charset="0"/>
            </a:endParaRPr>
          </a:p>
        </p:txBody>
      </p:sp>
      <p:sp>
        <p:nvSpPr>
          <p:cNvPr id="35" name="Arc 34"/>
          <p:cNvSpPr/>
          <p:nvPr/>
        </p:nvSpPr>
        <p:spPr>
          <a:xfrm>
            <a:off x="5337254" y="3939798"/>
            <a:ext cx="1517900" cy="1517900"/>
          </a:xfrm>
          <a:prstGeom prst="arc">
            <a:avLst>
              <a:gd name="adj1" fmla="val 7065"/>
              <a:gd name="adj2" fmla="val 10808413"/>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p>
        </p:txBody>
      </p:sp>
      <p:cxnSp>
        <p:nvCxnSpPr>
          <p:cNvPr id="36" name="Straight Connector 35"/>
          <p:cNvCxnSpPr/>
          <p:nvPr/>
        </p:nvCxnSpPr>
        <p:spPr>
          <a:xfrm flipV="1">
            <a:off x="6855153" y="1308771"/>
            <a:ext cx="1" cy="3404239"/>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337253" y="1308771"/>
            <a:ext cx="0" cy="3404236"/>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6434166" y="1713545"/>
            <a:ext cx="841975" cy="841975"/>
          </a:xfrm>
          <a:prstGeom prst="ellipse">
            <a:avLst/>
          </a:prstGeom>
          <a:solidFill>
            <a:schemeClr val="bg1">
              <a:lumMod val="9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9" name="Oval 38"/>
          <p:cNvSpPr/>
          <p:nvPr/>
        </p:nvSpPr>
        <p:spPr>
          <a:xfrm>
            <a:off x="6430246" y="3520532"/>
            <a:ext cx="841975" cy="841975"/>
          </a:xfrm>
          <a:prstGeom prst="ellipse">
            <a:avLst/>
          </a:prstGeom>
          <a:solidFill>
            <a:schemeClr val="bg1">
              <a:lumMod val="9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1" name="Oval 40"/>
          <p:cNvSpPr/>
          <p:nvPr/>
        </p:nvSpPr>
        <p:spPr>
          <a:xfrm>
            <a:off x="4911001" y="1713545"/>
            <a:ext cx="841975" cy="841975"/>
          </a:xfrm>
          <a:prstGeom prst="ellipse">
            <a:avLst/>
          </a:prstGeom>
          <a:solidFill>
            <a:schemeClr val="bg1">
              <a:lumMod val="9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2" name="Oval 41"/>
          <p:cNvSpPr/>
          <p:nvPr/>
        </p:nvSpPr>
        <p:spPr>
          <a:xfrm>
            <a:off x="4864748" y="3520532"/>
            <a:ext cx="841975" cy="841975"/>
          </a:xfrm>
          <a:prstGeom prst="ellipse">
            <a:avLst/>
          </a:prstGeom>
          <a:solidFill>
            <a:schemeClr val="bg1">
              <a:lumMod val="9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9AC63C"/>
              </a:solidFill>
            </a:endParaRPr>
          </a:p>
        </p:txBody>
      </p:sp>
      <p:sp>
        <p:nvSpPr>
          <p:cNvPr id="43" name="Oval 42"/>
          <p:cNvSpPr/>
          <p:nvPr/>
        </p:nvSpPr>
        <p:spPr>
          <a:xfrm>
            <a:off x="5626747" y="4914090"/>
            <a:ext cx="841975" cy="841975"/>
          </a:xfrm>
          <a:prstGeom prst="ellipse">
            <a:avLst/>
          </a:prstGeom>
          <a:solidFill>
            <a:schemeClr val="bg1">
              <a:lumMod val="95000"/>
            </a:schemeClr>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45" name="Text Placeholder 10"/>
          <p:cNvSpPr txBox="1">
            <a:spLocks/>
          </p:cNvSpPr>
          <p:nvPr/>
        </p:nvSpPr>
        <p:spPr>
          <a:xfrm>
            <a:off x="7411514" y="1965129"/>
            <a:ext cx="4148927"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67" b="1" dirty="0">
                <a:solidFill>
                  <a:schemeClr val="tx1">
                    <a:lumMod val="75000"/>
                    <a:lumOff val="25000"/>
                  </a:schemeClr>
                </a:solidFill>
                <a:latin typeface="Arial" panose="020B0604020202020204" pitchFamily="34" charset="0"/>
                <a:cs typeface="Arial" panose="020B0604020202020204" pitchFamily="34" charset="0"/>
              </a:rPr>
              <a:t>Offer regular video visitations</a:t>
            </a:r>
          </a:p>
        </p:txBody>
      </p:sp>
      <p:sp>
        <p:nvSpPr>
          <p:cNvPr id="47" name="Text Placeholder 10"/>
          <p:cNvSpPr txBox="1">
            <a:spLocks/>
          </p:cNvSpPr>
          <p:nvPr/>
        </p:nvSpPr>
        <p:spPr>
          <a:xfrm>
            <a:off x="7411514" y="3743893"/>
            <a:ext cx="4148927"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67" b="1" dirty="0">
                <a:solidFill>
                  <a:schemeClr val="tx1">
                    <a:lumMod val="75000"/>
                    <a:lumOff val="25000"/>
                  </a:schemeClr>
                </a:solidFill>
                <a:latin typeface="Arial" panose="020B0604020202020204" pitchFamily="34" charset="0"/>
                <a:cs typeface="Arial" panose="020B0604020202020204" pitchFamily="34" charset="0"/>
              </a:rPr>
              <a:t>Facilitate transportation for families</a:t>
            </a:r>
          </a:p>
        </p:txBody>
      </p:sp>
      <p:sp>
        <p:nvSpPr>
          <p:cNvPr id="51" name="Text Placeholder 10"/>
          <p:cNvSpPr txBox="1">
            <a:spLocks/>
          </p:cNvSpPr>
          <p:nvPr/>
        </p:nvSpPr>
        <p:spPr>
          <a:xfrm>
            <a:off x="530367" y="1922796"/>
            <a:ext cx="4148927"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467" b="1" dirty="0">
                <a:solidFill>
                  <a:schemeClr val="tx1">
                    <a:lumMod val="75000"/>
                    <a:lumOff val="25000"/>
                  </a:schemeClr>
                </a:solidFill>
                <a:latin typeface="Arial" panose="020B0604020202020204" pitchFamily="34" charset="0"/>
                <a:cs typeface="Arial" panose="020B0604020202020204" pitchFamily="34" charset="0"/>
              </a:rPr>
              <a:t>Encourage visits and phone calls</a:t>
            </a:r>
          </a:p>
        </p:txBody>
      </p:sp>
      <p:sp>
        <p:nvSpPr>
          <p:cNvPr id="31" name="Text Placeholder 10"/>
          <p:cNvSpPr txBox="1">
            <a:spLocks/>
          </p:cNvSpPr>
          <p:nvPr/>
        </p:nvSpPr>
        <p:spPr>
          <a:xfrm>
            <a:off x="530367" y="3714044"/>
            <a:ext cx="4148927"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467" b="1" dirty="0">
                <a:solidFill>
                  <a:schemeClr val="tx1">
                    <a:lumMod val="75000"/>
                    <a:lumOff val="25000"/>
                  </a:schemeClr>
                </a:solidFill>
                <a:latin typeface="Arial" panose="020B0604020202020204" pitchFamily="34" charset="0"/>
                <a:cs typeface="Arial" panose="020B0604020202020204" pitchFamily="34" charset="0"/>
              </a:rPr>
              <a:t>Provide opportunities for </a:t>
            </a:r>
            <a:br>
              <a:rPr lang="en-US" sz="1467" b="1" dirty="0">
                <a:solidFill>
                  <a:schemeClr val="tx1">
                    <a:lumMod val="75000"/>
                    <a:lumOff val="25000"/>
                  </a:schemeClr>
                </a:solidFill>
                <a:latin typeface="Arial" panose="020B0604020202020204" pitchFamily="34" charset="0"/>
                <a:cs typeface="Arial" panose="020B0604020202020204" pitchFamily="34" charset="0"/>
              </a:rPr>
            </a:br>
            <a:r>
              <a:rPr lang="en-US" sz="1467" b="1" dirty="0">
                <a:solidFill>
                  <a:schemeClr val="tx1">
                    <a:lumMod val="75000"/>
                    <a:lumOff val="25000"/>
                  </a:schemeClr>
                </a:solidFill>
                <a:latin typeface="Arial" panose="020B0604020202020204" pitchFamily="34" charset="0"/>
                <a:cs typeface="Arial" panose="020B0604020202020204" pitchFamily="34" charset="0"/>
              </a:rPr>
              <a:t>mother-child bonding</a:t>
            </a:r>
          </a:p>
        </p:txBody>
      </p:sp>
      <p:sp>
        <p:nvSpPr>
          <p:cNvPr id="32" name="Text Placeholder 10"/>
          <p:cNvSpPr txBox="1">
            <a:spLocks/>
          </p:cNvSpPr>
          <p:nvPr/>
        </p:nvSpPr>
        <p:spPr>
          <a:xfrm>
            <a:off x="4015811" y="5844822"/>
            <a:ext cx="4148927"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67" b="1" dirty="0">
                <a:solidFill>
                  <a:schemeClr val="tx1">
                    <a:lumMod val="75000"/>
                    <a:lumOff val="25000"/>
                  </a:schemeClr>
                </a:solidFill>
                <a:latin typeface="Arial" panose="020B0604020202020204" pitchFamily="34" charset="0"/>
                <a:cs typeface="Arial" panose="020B0604020202020204" pitchFamily="34" charset="0"/>
              </a:rPr>
              <a:t>Provide child-friendly visitation areas</a:t>
            </a:r>
          </a:p>
        </p:txBody>
      </p:sp>
      <p:pic>
        <p:nvPicPr>
          <p:cNvPr id="3" name="Picture 2" descr="JIWicons_transportati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5221" y="3598333"/>
            <a:ext cx="677333" cy="677333"/>
          </a:xfrm>
          <a:prstGeom prst="rect">
            <a:avLst/>
          </a:prstGeom>
        </p:spPr>
      </p:pic>
      <p:pic>
        <p:nvPicPr>
          <p:cNvPr id="4" name="Picture 3" descr="JIWicons_vide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8778" y="1735666"/>
            <a:ext cx="818445" cy="818445"/>
          </a:xfrm>
          <a:prstGeom prst="rect">
            <a:avLst/>
          </a:prstGeom>
        </p:spPr>
      </p:pic>
      <p:pic>
        <p:nvPicPr>
          <p:cNvPr id="5" name="Picture 4" descr="JIWicons_momchil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4777" y="3612444"/>
            <a:ext cx="677334" cy="677334"/>
          </a:xfrm>
          <a:prstGeom prst="rect">
            <a:avLst/>
          </a:prstGeom>
        </p:spPr>
      </p:pic>
      <p:pic>
        <p:nvPicPr>
          <p:cNvPr id="8" name="Picture 7" descr="JIWicons_childfriendl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0889" y="4981221"/>
            <a:ext cx="705556" cy="705556"/>
          </a:xfrm>
          <a:prstGeom prst="rect">
            <a:avLst/>
          </a:prstGeom>
        </p:spPr>
      </p:pic>
      <p:pic>
        <p:nvPicPr>
          <p:cNvPr id="9" name="Picture 8" descr="JIWicons_phon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9445" y="1862666"/>
            <a:ext cx="592667" cy="592667"/>
          </a:xfrm>
          <a:prstGeom prst="rect">
            <a:avLst/>
          </a:prstGeom>
        </p:spPr>
      </p:pic>
      <p:sp>
        <p:nvSpPr>
          <p:cNvPr id="7" name="TextBox 6"/>
          <p:cNvSpPr txBox="1"/>
          <p:nvPr/>
        </p:nvSpPr>
        <p:spPr>
          <a:xfrm>
            <a:off x="163975" y="6417099"/>
            <a:ext cx="8537609" cy="253916"/>
          </a:xfrm>
          <a:prstGeom prst="rect">
            <a:avLst/>
          </a:prstGeom>
          <a:noFill/>
        </p:spPr>
        <p:txBody>
          <a:bodyPr wrap="square" rtlCol="0">
            <a:spAutoFit/>
          </a:bodyPr>
          <a:lstStyle/>
          <a:p>
            <a:pPr>
              <a:spcBef>
                <a:spcPts val="0"/>
              </a:spcBef>
            </a:pPr>
            <a:r>
              <a:rPr lang="en-US" sz="1050" u="sng" dirty="0">
                <a:solidFill>
                  <a:schemeClr val="tx1">
                    <a:lumMod val="50000"/>
                    <a:lumOff val="50000"/>
                  </a:schemeClr>
                </a:solidFill>
                <a:latin typeface="Aleo"/>
                <a:cs typeface="Aleo"/>
                <a:hlinkClick r:id="rId8"/>
              </a:rPr>
              <a:t>Childhood Disrupted: Understanding the Features and Effects of Maternal Incarceration, </a:t>
            </a:r>
            <a:r>
              <a:rPr lang="en-US" sz="1050" dirty="0">
                <a:solidFill>
                  <a:schemeClr val="tx1">
                    <a:lumMod val="50000"/>
                    <a:lumOff val="50000"/>
                  </a:schemeClr>
                </a:solidFill>
                <a:latin typeface="Aleo"/>
                <a:cs typeface="Aleo"/>
              </a:rPr>
              <a:t>Volunteers of America, 2010</a:t>
            </a:r>
          </a:p>
        </p:txBody>
      </p:sp>
    </p:spTree>
    <p:extLst>
      <p:ext uri="{BB962C8B-B14F-4D97-AF65-F5344CB8AC3E}">
        <p14:creationId xmlns:p14="http://schemas.microsoft.com/office/powerpoint/2010/main" val="27567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6916" y="2551659"/>
            <a:ext cx="10822906" cy="1569660"/>
          </a:xfrm>
          <a:prstGeom prst="rect">
            <a:avLst/>
          </a:prstGeom>
          <a:noFill/>
        </p:spPr>
        <p:txBody>
          <a:bodyPr wrap="square" rtlCol="0">
            <a:spAutoFit/>
          </a:bodyPr>
          <a:lstStyle/>
          <a:p>
            <a:r>
              <a:rPr lang="en-US" sz="4800" b="1" dirty="0">
                <a:solidFill>
                  <a:schemeClr val="tx1">
                    <a:lumMod val="85000"/>
                    <a:lumOff val="15000"/>
                  </a:schemeClr>
                </a:solidFill>
                <a:latin typeface="Arial" panose="020B0604020202020204" pitchFamily="34" charset="0"/>
                <a:cs typeface="Arial" panose="020B0604020202020204" pitchFamily="34" charset="0"/>
              </a:rPr>
              <a:t>Gender-specific Responses for </a:t>
            </a:r>
            <a:r>
              <a:rPr lang="en-US" sz="4800" b="1" dirty="0">
                <a:solidFill>
                  <a:schemeClr val="accent4">
                    <a:lumMod val="50000"/>
                  </a:schemeClr>
                </a:solidFill>
                <a:latin typeface="Arial" panose="020B0604020202020204" pitchFamily="34" charset="0"/>
                <a:cs typeface="Arial" panose="020B0604020202020204" pitchFamily="34" charset="0"/>
              </a:rPr>
              <a:t>COMMUNITY CORRECTIONS</a:t>
            </a:r>
          </a:p>
        </p:txBody>
      </p:sp>
      <p:sp>
        <p:nvSpPr>
          <p:cNvPr id="7" name="Rectangle 6"/>
          <p:cNvSpPr/>
          <p:nvPr/>
        </p:nvSpPr>
        <p:spPr>
          <a:xfrm>
            <a:off x="0" y="4274235"/>
            <a:ext cx="12192000" cy="63500"/>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5564719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208" y="3053722"/>
            <a:ext cx="12223207" cy="1279533"/>
            <a:chOff x="-31207" y="3053722"/>
            <a:chExt cx="9169186" cy="1279533"/>
          </a:xfrm>
        </p:grpSpPr>
        <p:sp>
          <p:nvSpPr>
            <p:cNvPr id="4" name="Rectangle 3"/>
            <p:cNvSpPr/>
            <p:nvPr/>
          </p:nvSpPr>
          <p:spPr>
            <a:xfrm>
              <a:off x="-31207" y="3053722"/>
              <a:ext cx="3058870" cy="1279533"/>
            </a:xfrm>
            <a:prstGeom prst="rect">
              <a:avLst/>
            </a:prstGeom>
            <a:solidFill>
              <a:srgbClr val="938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Rectangle 5"/>
            <p:cNvSpPr/>
            <p:nvPr/>
          </p:nvSpPr>
          <p:spPr>
            <a:xfrm>
              <a:off x="6079109" y="3053722"/>
              <a:ext cx="3058870" cy="12795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Rectangle 4"/>
            <p:cNvSpPr/>
            <p:nvPr/>
          </p:nvSpPr>
          <p:spPr>
            <a:xfrm>
              <a:off x="3027663" y="3053722"/>
              <a:ext cx="3058870" cy="1279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sp>
        <p:nvSpPr>
          <p:cNvPr id="14" name="Text Placeholder 3"/>
          <p:cNvSpPr txBox="1">
            <a:spLocks/>
          </p:cNvSpPr>
          <p:nvPr/>
        </p:nvSpPr>
        <p:spPr>
          <a:xfrm>
            <a:off x="374005" y="3473576"/>
            <a:ext cx="3728033" cy="388156"/>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latin typeface="Arial" panose="020B0604020202020204" pitchFamily="34" charset="0"/>
                <a:cs typeface="Arial" panose="020B0604020202020204" pitchFamily="34" charset="0"/>
              </a:rPr>
              <a:t>Ability to Support Children</a:t>
            </a:r>
          </a:p>
        </p:txBody>
      </p:sp>
      <p:sp>
        <p:nvSpPr>
          <p:cNvPr id="33" name="Text Placeholder 16"/>
          <p:cNvSpPr txBox="1">
            <a:spLocks/>
          </p:cNvSpPr>
          <p:nvPr/>
        </p:nvSpPr>
        <p:spPr>
          <a:xfrm>
            <a:off x="429525" y="712269"/>
            <a:ext cx="11332950" cy="87028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4800" b="1" dirty="0">
                <a:solidFill>
                  <a:schemeClr val="tx1">
                    <a:lumMod val="85000"/>
                    <a:lumOff val="15000"/>
                  </a:schemeClr>
                </a:solidFill>
                <a:latin typeface="Arial" panose="020B0604020202020204" pitchFamily="34" charset="0"/>
                <a:cs typeface="Arial" panose="020B0604020202020204" pitchFamily="34" charset="0"/>
              </a:rPr>
              <a:t>FOCUS ON NEEDS FOR </a:t>
            </a:r>
            <a:br>
              <a:rPr lang="en-US" sz="4800" b="1" dirty="0">
                <a:solidFill>
                  <a:schemeClr val="tx1">
                    <a:lumMod val="85000"/>
                    <a:lumOff val="15000"/>
                  </a:schemeClr>
                </a:solidFill>
                <a:latin typeface="Arial" panose="020B0604020202020204" pitchFamily="34" charset="0"/>
                <a:cs typeface="Arial" panose="020B0604020202020204" pitchFamily="34" charset="0"/>
              </a:rPr>
            </a:br>
            <a:r>
              <a:rPr lang="en-US" sz="4800" b="1" dirty="0">
                <a:solidFill>
                  <a:schemeClr val="accent1"/>
                </a:solidFill>
                <a:latin typeface="Arial" panose="020B0604020202020204" pitchFamily="34" charset="0"/>
                <a:cs typeface="Arial" panose="020B0604020202020204" pitchFamily="34" charset="0"/>
              </a:rPr>
              <a:t>COMMUNITY</a:t>
            </a:r>
            <a:r>
              <a:rPr lang="en-US" sz="4800" b="1" dirty="0">
                <a:solidFill>
                  <a:schemeClr val="tx1">
                    <a:lumMod val="85000"/>
                    <a:lumOff val="15000"/>
                  </a:schemeClr>
                </a:solidFill>
                <a:latin typeface="Arial" panose="020B0604020202020204" pitchFamily="34" charset="0"/>
                <a:cs typeface="Arial" panose="020B0604020202020204" pitchFamily="34" charset="0"/>
              </a:rPr>
              <a:t> REENTRY AND SUCCESS </a:t>
            </a:r>
            <a:endParaRPr lang="en-US" sz="4800" b="1" dirty="0">
              <a:solidFill>
                <a:schemeClr val="accent2"/>
              </a:solidFill>
              <a:latin typeface="Arial" panose="020B0604020202020204" pitchFamily="34" charset="0"/>
              <a:cs typeface="Arial" panose="020B0604020202020204" pitchFamily="34" charset="0"/>
            </a:endParaRPr>
          </a:p>
        </p:txBody>
      </p:sp>
      <p:sp>
        <p:nvSpPr>
          <p:cNvPr id="31" name="Text Placeholder 3"/>
          <p:cNvSpPr txBox="1">
            <a:spLocks/>
          </p:cNvSpPr>
          <p:nvPr/>
        </p:nvSpPr>
        <p:spPr>
          <a:xfrm>
            <a:off x="4419600" y="3473576"/>
            <a:ext cx="3492438" cy="388156"/>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latin typeface="Arial" panose="020B0604020202020204" pitchFamily="34" charset="0"/>
                <a:cs typeface="Arial" panose="020B0604020202020204" pitchFamily="34" charset="0"/>
              </a:rPr>
              <a:t>Safe Housing</a:t>
            </a:r>
          </a:p>
        </p:txBody>
      </p:sp>
      <p:sp>
        <p:nvSpPr>
          <p:cNvPr id="34" name="Text Placeholder 3"/>
          <p:cNvSpPr txBox="1">
            <a:spLocks/>
          </p:cNvSpPr>
          <p:nvPr/>
        </p:nvSpPr>
        <p:spPr>
          <a:xfrm>
            <a:off x="8382000" y="3473576"/>
            <a:ext cx="3492438" cy="388156"/>
          </a:xfrm>
          <a:prstGeom prst="rect">
            <a:avLst/>
          </a:prstGeom>
        </p:spPr>
        <p:txBody>
          <a:bodyPr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latin typeface="Arial" panose="020B0604020202020204" pitchFamily="34" charset="0"/>
                <a:cs typeface="Arial" panose="020B0604020202020204" pitchFamily="34" charset="0"/>
              </a:rPr>
              <a:t>Livable Wage</a:t>
            </a:r>
          </a:p>
        </p:txBody>
      </p:sp>
      <p:sp>
        <p:nvSpPr>
          <p:cNvPr id="3" name="TextBox 2"/>
          <p:cNvSpPr txBox="1"/>
          <p:nvPr/>
        </p:nvSpPr>
        <p:spPr>
          <a:xfrm>
            <a:off x="174978" y="6413584"/>
            <a:ext cx="9750795" cy="253916"/>
          </a:xfrm>
          <a:prstGeom prst="rect">
            <a:avLst/>
          </a:prstGeom>
          <a:noFill/>
        </p:spPr>
        <p:txBody>
          <a:bodyPr wrap="square" rtlCol="0">
            <a:spAutoFit/>
          </a:bodyPr>
          <a:lstStyle/>
          <a:p>
            <a:pPr>
              <a:spcBef>
                <a:spcPts val="0"/>
              </a:spcBef>
            </a:pPr>
            <a:r>
              <a:rPr lang="en-US" sz="1050" i="1" u="sng" dirty="0">
                <a:solidFill>
                  <a:schemeClr val="tx1">
                    <a:lumMod val="50000"/>
                    <a:lumOff val="50000"/>
                  </a:schemeClr>
                </a:solidFill>
                <a:latin typeface="Aleo"/>
                <a:cs typeface="Aleo"/>
                <a:hlinkClick r:id="rId3"/>
              </a:rPr>
              <a:t>Meeting the Needs of Women in California's County Justice Systems,</a:t>
            </a:r>
            <a:r>
              <a:rPr lang="en-US" sz="1050" u="sng" dirty="0">
                <a:solidFill>
                  <a:schemeClr val="tx1">
                    <a:lumMod val="50000"/>
                    <a:lumOff val="50000"/>
                  </a:schemeClr>
                </a:solidFill>
                <a:latin typeface="Aleo"/>
                <a:cs typeface="Aleo"/>
                <a:hlinkClick r:id="rId3"/>
              </a:rPr>
              <a:t> </a:t>
            </a:r>
            <a:r>
              <a:rPr lang="en-US" sz="1050" dirty="0">
                <a:solidFill>
                  <a:schemeClr val="tx1">
                    <a:lumMod val="50000"/>
                    <a:lumOff val="50000"/>
                  </a:schemeClr>
                </a:solidFill>
                <a:latin typeface="Aleo"/>
                <a:cs typeface="Aleo"/>
              </a:rPr>
              <a:t>Californians for Safety and Justice, Barbara E. Bloom, 2015</a:t>
            </a:r>
          </a:p>
        </p:txBody>
      </p:sp>
    </p:spTree>
    <p:extLst>
      <p:ext uri="{BB962C8B-B14F-4D97-AF65-F5344CB8AC3E}">
        <p14:creationId xmlns:p14="http://schemas.microsoft.com/office/powerpoint/2010/main" val="2616737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3" y="0"/>
            <a:ext cx="5891408" cy="7190124"/>
          </a:xfrm>
          <a:prstGeom prst="rect">
            <a:avLst/>
          </a:prstGeom>
        </p:spPr>
      </p:pic>
      <p:sp>
        <p:nvSpPr>
          <p:cNvPr id="7" name="Text Placeholder 6"/>
          <p:cNvSpPr>
            <a:spLocks noGrp="1"/>
          </p:cNvSpPr>
          <p:nvPr>
            <p:ph type="body" sz="quarter" idx="19"/>
          </p:nvPr>
        </p:nvSpPr>
        <p:spPr>
          <a:xfrm>
            <a:off x="6350000" y="2581274"/>
            <a:ext cx="5384800" cy="4176191"/>
          </a:xfrm>
        </p:spPr>
        <p:txBody>
          <a:bodyPr/>
          <a:lstStyle/>
          <a:p>
            <a:r>
              <a:rPr lang="en-US" dirty="0">
                <a:solidFill>
                  <a:schemeClr val="tx2">
                    <a:lumMod val="75000"/>
                  </a:schemeClr>
                </a:solidFill>
                <a:latin typeface="Arial" panose="020B0604020202020204" pitchFamily="34" charset="0"/>
                <a:cs typeface="Arial" panose="020B0604020202020204" pitchFamily="34" charset="0"/>
              </a:rPr>
              <a:t>Demonstrate empathy and respect, while maintaining </a:t>
            </a:r>
            <a:br>
              <a:rPr lang="en-US" dirty="0">
                <a:solidFill>
                  <a:schemeClr val="tx2">
                    <a:lumMod val="75000"/>
                  </a:schemeClr>
                </a:solidFill>
                <a:latin typeface="Arial" panose="020B0604020202020204" pitchFamily="34" charset="0"/>
                <a:cs typeface="Arial" panose="020B0604020202020204" pitchFamily="34" charset="0"/>
              </a:rPr>
            </a:br>
            <a:r>
              <a:rPr lang="en-US" dirty="0">
                <a:solidFill>
                  <a:schemeClr val="tx2">
                    <a:lumMod val="75000"/>
                  </a:schemeClr>
                </a:solidFill>
                <a:latin typeface="Arial" panose="020B0604020202020204" pitchFamily="34" charset="0"/>
                <a:cs typeface="Arial" panose="020B0604020202020204" pitchFamily="34" charset="0"/>
              </a:rPr>
              <a:t>professional boundaries</a:t>
            </a:r>
          </a:p>
          <a:p>
            <a:r>
              <a:rPr lang="en-US" dirty="0">
                <a:solidFill>
                  <a:schemeClr val="tx2">
                    <a:lumMod val="75000"/>
                  </a:schemeClr>
                </a:solidFill>
                <a:latin typeface="Arial" panose="020B0604020202020204" pitchFamily="34" charset="0"/>
                <a:cs typeface="Arial" panose="020B0604020202020204" pitchFamily="34" charset="0"/>
              </a:rPr>
              <a:t>Focus on strengths and challenges, and provide encouragement and feedback</a:t>
            </a:r>
            <a:endParaRPr lang="en-US" baseline="30000" dirty="0">
              <a:solidFill>
                <a:schemeClr val="tx2">
                  <a:lumMod val="75000"/>
                </a:schemeClr>
              </a:solidFill>
              <a:latin typeface="Arial" panose="020B0604020202020204" pitchFamily="34" charset="0"/>
              <a:cs typeface="Arial" panose="020B0604020202020204" pitchFamily="34" charset="0"/>
            </a:endParaRPr>
          </a:p>
        </p:txBody>
      </p:sp>
      <p:sp>
        <p:nvSpPr>
          <p:cNvPr id="10" name="Text Placeholder 5"/>
          <p:cNvSpPr>
            <a:spLocks noGrp="1"/>
          </p:cNvSpPr>
          <p:nvPr>
            <p:ph type="body" sz="quarter" idx="11"/>
          </p:nvPr>
        </p:nvSpPr>
        <p:spPr>
          <a:xfrm>
            <a:off x="6253882" y="643353"/>
            <a:ext cx="5023853" cy="422213"/>
          </a:xfrm>
        </p:spPr>
        <p:txBody>
          <a:bodyPr/>
          <a:lstStyle/>
          <a:p>
            <a:pPr algn="l"/>
            <a:r>
              <a:rPr lang="en-US" dirty="0">
                <a:solidFill>
                  <a:schemeClr val="tx2">
                    <a:lumMod val="75000"/>
                  </a:schemeClr>
                </a:solidFill>
                <a:latin typeface="Arial" panose="020B0604020202020204" pitchFamily="34" charset="0"/>
                <a:cs typeface="Arial" panose="020B0604020202020204" pitchFamily="34" charset="0"/>
              </a:rPr>
              <a:t>Be Active in </a:t>
            </a:r>
            <a:br>
              <a:rPr lang="en-US" dirty="0">
                <a:solidFill>
                  <a:schemeClr val="tx2">
                    <a:lumMod val="75000"/>
                  </a:schemeClr>
                </a:solidFill>
                <a:latin typeface="Arial" panose="020B0604020202020204" pitchFamily="34" charset="0"/>
                <a:cs typeface="Arial" panose="020B0604020202020204" pitchFamily="34" charset="0"/>
              </a:rPr>
            </a:br>
            <a:r>
              <a:rPr lang="en-US" b="1" dirty="0">
                <a:solidFill>
                  <a:schemeClr val="tx2">
                    <a:lumMod val="75000"/>
                  </a:schemeClr>
                </a:solidFill>
                <a:latin typeface="Arial" panose="020B0604020202020204" pitchFamily="34" charset="0"/>
                <a:cs typeface="Arial" panose="020B0604020202020204" pitchFamily="34" charset="0"/>
              </a:rPr>
              <a:t>SUPPORTING GOALS</a:t>
            </a:r>
            <a:endParaRPr lang="en-US" b="1" baseline="30000" dirty="0">
              <a:solidFill>
                <a:schemeClr val="tx2">
                  <a:lumMod val="75000"/>
                </a:schemeClr>
              </a:solidFill>
              <a:latin typeface="Arial" panose="020B0604020202020204" pitchFamily="34" charset="0"/>
              <a:cs typeface="Arial" panose="020B0604020202020204" pitchFamily="34" charset="0"/>
            </a:endParaRPr>
          </a:p>
        </p:txBody>
      </p:sp>
      <p:sp>
        <p:nvSpPr>
          <p:cNvPr id="9" name="Rectangle 8"/>
          <p:cNvSpPr/>
          <p:nvPr/>
        </p:nvSpPr>
        <p:spPr>
          <a:xfrm rot="16200000">
            <a:off x="2456081" y="3401793"/>
            <a:ext cx="6858000" cy="54411"/>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TextBox 2"/>
          <p:cNvSpPr txBox="1"/>
          <p:nvPr/>
        </p:nvSpPr>
        <p:spPr>
          <a:xfrm>
            <a:off x="6096000" y="6228366"/>
            <a:ext cx="5994400" cy="577081"/>
          </a:xfrm>
          <a:prstGeom prst="rect">
            <a:avLst/>
          </a:prstGeom>
          <a:noFill/>
        </p:spPr>
        <p:txBody>
          <a:bodyPr wrap="square" rtlCol="0">
            <a:spAutoFit/>
          </a:bodyPr>
          <a:lstStyle/>
          <a:p>
            <a:pPr>
              <a:spcBef>
                <a:spcPts val="0"/>
              </a:spcBef>
            </a:pPr>
            <a:r>
              <a:rPr lang="en-US" sz="1050" i="1" u="sng" dirty="0">
                <a:solidFill>
                  <a:schemeClr val="tx1">
                    <a:lumMod val="50000"/>
                    <a:lumOff val="50000"/>
                  </a:schemeClr>
                </a:solidFill>
                <a:latin typeface="Aleo"/>
                <a:cs typeface="Aleo"/>
                <a:hlinkClick r:id="rId4"/>
              </a:rPr>
              <a:t>The Truths that Matter When Working with Justice Involved Women,</a:t>
            </a:r>
            <a:r>
              <a:rPr lang="en-US" sz="1050" u="sng" dirty="0">
                <a:solidFill>
                  <a:schemeClr val="tx1">
                    <a:lumMod val="50000"/>
                    <a:lumOff val="50000"/>
                  </a:schemeClr>
                </a:solidFill>
                <a:latin typeface="Aleo"/>
                <a:cs typeface="Aleo"/>
                <a:hlinkClick r:id="rId4"/>
              </a:rPr>
              <a:t> </a:t>
            </a:r>
            <a:r>
              <a:rPr lang="en-US" sz="1050" dirty="0">
                <a:solidFill>
                  <a:schemeClr val="tx1">
                    <a:lumMod val="50000"/>
                    <a:lumOff val="50000"/>
                  </a:schemeClr>
                </a:solidFill>
                <a:latin typeface="Aleo"/>
                <a:cs typeface="Aleo"/>
              </a:rPr>
              <a:t>2012</a:t>
            </a:r>
          </a:p>
          <a:p>
            <a:r>
              <a:rPr lang="en-US" sz="1050" i="1" u="sng" dirty="0">
                <a:solidFill>
                  <a:schemeClr val="tx1">
                    <a:lumMod val="50000"/>
                    <a:lumOff val="50000"/>
                  </a:schemeClr>
                </a:solidFill>
                <a:latin typeface="Aleo"/>
                <a:cs typeface="Aleo"/>
                <a:hlinkClick r:id="rId5"/>
              </a:rPr>
              <a:t>Women Offender Case Management Model: Outcome Evaluation,</a:t>
            </a:r>
            <a:r>
              <a:rPr lang="en-US" sz="1050" i="1" dirty="0">
                <a:solidFill>
                  <a:schemeClr val="tx1">
                    <a:lumMod val="50000"/>
                    <a:lumOff val="50000"/>
                  </a:schemeClr>
                </a:solidFill>
                <a:latin typeface="Aleo"/>
                <a:cs typeface="Aleo"/>
                <a:hlinkClick r:id="rId5"/>
              </a:rPr>
              <a:t> </a:t>
            </a:r>
            <a:r>
              <a:rPr lang="en-US" sz="1050" dirty="0">
                <a:solidFill>
                  <a:srgbClr val="595959"/>
                </a:solidFill>
                <a:latin typeface="Aleo"/>
                <a:cs typeface="Aleo"/>
              </a:rPr>
              <a:t>National Institute of Corrections and State of Connecticut Judicial Branch/Court Services Division, 2010</a:t>
            </a:r>
          </a:p>
        </p:txBody>
      </p:sp>
      <p:sp>
        <p:nvSpPr>
          <p:cNvPr id="5" name="Rectangle 4"/>
          <p:cNvSpPr/>
          <p:nvPr/>
        </p:nvSpPr>
        <p:spPr>
          <a:xfrm>
            <a:off x="6272530" y="1317305"/>
            <a:ext cx="5259408" cy="1200329"/>
          </a:xfrm>
          <a:prstGeom prst="rect">
            <a:avLst/>
          </a:prstGeom>
        </p:spPr>
        <p:txBody>
          <a:bodyPr wrap="square">
            <a:spAutoFit/>
          </a:bodyPr>
          <a:lstStyle/>
          <a:p>
            <a:r>
              <a:rPr lang="en-US" dirty="0">
                <a:solidFill>
                  <a:schemeClr val="tx2">
                    <a:lumMod val="75000"/>
                  </a:schemeClr>
                </a:solidFill>
                <a:latin typeface="Arial" panose="020B0604020202020204" pitchFamily="34" charset="0"/>
                <a:cs typeface="Arial" panose="020B0604020202020204" pitchFamily="34" charset="0"/>
              </a:rPr>
              <a:t>Consider the important role community corrections and supervision staff play in supporting women to achieve their goals and remain crime free.</a:t>
            </a:r>
          </a:p>
        </p:txBody>
      </p:sp>
      <p:sp>
        <p:nvSpPr>
          <p:cNvPr id="13" name="TextBox 12"/>
          <p:cNvSpPr txBox="1"/>
          <p:nvPr/>
        </p:nvSpPr>
        <p:spPr>
          <a:xfrm>
            <a:off x="6350000" y="4172357"/>
            <a:ext cx="5434273" cy="1569660"/>
          </a:xfrm>
          <a:prstGeom prst="rect">
            <a:avLst/>
          </a:prstGeom>
          <a:noFill/>
        </p:spPr>
        <p:txBody>
          <a:bodyPr wrap="square" rtlCol="0">
            <a:spAutoFit/>
          </a:bodyPr>
          <a:lstStyle/>
          <a:p>
            <a:r>
              <a:rPr lang="en-US" sz="1600" dirty="0">
                <a:solidFill>
                  <a:schemeClr val="tx2">
                    <a:lumMod val="75000"/>
                  </a:schemeClr>
                </a:solidFill>
                <a:latin typeface="Sen"/>
                <a:cs typeface="Sen"/>
              </a:rPr>
              <a:t>CASE STUDY: Probation Officers participating in the Women Offender Case Management Model (WOCMM) – now called Collaborative Casework-Women (CCW) – in Connecticut had more successful caseloads when they focused on the women’s strengths and challenges and provided encouragement and feedback. </a:t>
            </a:r>
          </a:p>
        </p:txBody>
      </p:sp>
    </p:spTree>
    <p:extLst>
      <p:ext uri="{BB962C8B-B14F-4D97-AF65-F5344CB8AC3E}">
        <p14:creationId xmlns:p14="http://schemas.microsoft.com/office/powerpoint/2010/main" val="253098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prison_LR.jpg"/>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t="6748" b="6748"/>
          <a:stretch>
            <a:fillRect/>
          </a:stretch>
        </p:blipFill>
        <p:spPr/>
      </p:pic>
      <p:sp>
        <p:nvSpPr>
          <p:cNvPr id="18" name="Rectangle 17"/>
          <p:cNvSpPr/>
          <p:nvPr/>
        </p:nvSpPr>
        <p:spPr>
          <a:xfrm>
            <a:off x="0" y="1447800"/>
            <a:ext cx="12192000" cy="5410200"/>
          </a:xfrm>
          <a:prstGeom prst="rect">
            <a:avLst/>
          </a:prstGeom>
          <a:solidFill>
            <a:schemeClr val="accent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p:cNvSpPr/>
          <p:nvPr/>
        </p:nvSpPr>
        <p:spPr>
          <a:xfrm>
            <a:off x="6908800" y="4174066"/>
            <a:ext cx="609600" cy="60960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schemeClr val="bg1">
                  <a:lumMod val="95000"/>
                </a:schemeClr>
              </a:solidFill>
            </a:endParaRPr>
          </a:p>
        </p:txBody>
      </p:sp>
      <p:cxnSp>
        <p:nvCxnSpPr>
          <p:cNvPr id="20" name="Straight Connector 19"/>
          <p:cNvCxnSpPr>
            <a:stCxn id="19" idx="2"/>
          </p:cNvCxnSpPr>
          <p:nvPr/>
        </p:nvCxnSpPr>
        <p:spPr>
          <a:xfrm>
            <a:off x="7518400" y="4478866"/>
            <a:ext cx="0" cy="54186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9" idx="0"/>
            <a:endCxn id="22" idx="0"/>
          </p:cNvCxnSpPr>
          <p:nvPr/>
        </p:nvCxnSpPr>
        <p:spPr>
          <a:xfrm flipH="1">
            <a:off x="6400800" y="4174067"/>
            <a:ext cx="812800" cy="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rot="10800000">
            <a:off x="6096000" y="3564468"/>
            <a:ext cx="609600" cy="60960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schemeClr val="bg1">
                  <a:lumMod val="95000"/>
                </a:schemeClr>
              </a:solidFill>
            </a:endParaRPr>
          </a:p>
        </p:txBody>
      </p:sp>
      <p:sp>
        <p:nvSpPr>
          <p:cNvPr id="24" name="Arc 23"/>
          <p:cNvSpPr/>
          <p:nvPr/>
        </p:nvSpPr>
        <p:spPr>
          <a:xfrm>
            <a:off x="9753600" y="4174066"/>
            <a:ext cx="609600" cy="60960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schemeClr val="bg1">
                  <a:lumMod val="95000"/>
                </a:schemeClr>
              </a:solidFill>
            </a:endParaRPr>
          </a:p>
        </p:txBody>
      </p:sp>
      <p:cxnSp>
        <p:nvCxnSpPr>
          <p:cNvPr id="25" name="Straight Connector 24"/>
          <p:cNvCxnSpPr>
            <a:stCxn id="24" idx="2"/>
          </p:cNvCxnSpPr>
          <p:nvPr/>
        </p:nvCxnSpPr>
        <p:spPr>
          <a:xfrm>
            <a:off x="10363200" y="4478866"/>
            <a:ext cx="0" cy="54186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4" idx="0"/>
            <a:endCxn id="19" idx="0"/>
          </p:cNvCxnSpPr>
          <p:nvPr/>
        </p:nvCxnSpPr>
        <p:spPr>
          <a:xfrm flipH="1">
            <a:off x="7213600" y="4174066"/>
            <a:ext cx="2844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a:off x="5486400" y="3564466"/>
            <a:ext cx="609600" cy="609600"/>
          </a:xfrm>
          <a:prstGeom prst="arc">
            <a:avLst>
              <a:gd name="adj1" fmla="val 74122"/>
              <a:gd name="adj2" fmla="val 5360810"/>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schemeClr val="bg1">
                  <a:lumMod val="95000"/>
                </a:schemeClr>
              </a:solidFill>
            </a:endParaRPr>
          </a:p>
        </p:txBody>
      </p:sp>
      <p:cxnSp>
        <p:nvCxnSpPr>
          <p:cNvPr id="28" name="Straight Connector 27"/>
          <p:cNvCxnSpPr/>
          <p:nvPr/>
        </p:nvCxnSpPr>
        <p:spPr>
          <a:xfrm>
            <a:off x="4673600" y="4474633"/>
            <a:ext cx="0" cy="5757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7" idx="2"/>
            <a:endCxn id="30" idx="2"/>
          </p:cNvCxnSpPr>
          <p:nvPr/>
        </p:nvCxnSpPr>
        <p:spPr>
          <a:xfrm flipH="1">
            <a:off x="4978400" y="4174047"/>
            <a:ext cx="816275" cy="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Arc 29"/>
          <p:cNvSpPr/>
          <p:nvPr/>
        </p:nvSpPr>
        <p:spPr>
          <a:xfrm rot="16200000">
            <a:off x="4673600" y="4174066"/>
            <a:ext cx="609600" cy="60960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schemeClr val="bg1">
                  <a:lumMod val="95000"/>
                </a:schemeClr>
              </a:solidFill>
            </a:endParaRPr>
          </a:p>
        </p:txBody>
      </p:sp>
      <p:cxnSp>
        <p:nvCxnSpPr>
          <p:cNvPr id="31" name="Straight Connector 30"/>
          <p:cNvCxnSpPr/>
          <p:nvPr/>
        </p:nvCxnSpPr>
        <p:spPr>
          <a:xfrm>
            <a:off x="1828799" y="4473576"/>
            <a:ext cx="0" cy="57573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0" idx="2"/>
            <a:endCxn id="33" idx="2"/>
          </p:cNvCxnSpPr>
          <p:nvPr/>
        </p:nvCxnSpPr>
        <p:spPr>
          <a:xfrm flipH="1" flipV="1">
            <a:off x="2133600" y="4173010"/>
            <a:ext cx="2844801" cy="105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Arc 32"/>
          <p:cNvSpPr/>
          <p:nvPr/>
        </p:nvSpPr>
        <p:spPr>
          <a:xfrm rot="16200000">
            <a:off x="1828799" y="4173009"/>
            <a:ext cx="609600" cy="609600"/>
          </a:xfrm>
          <a:prstGeom prst="arc">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200">
              <a:solidFill>
                <a:schemeClr val="bg1">
                  <a:lumMod val="95000"/>
                </a:schemeClr>
              </a:solidFill>
            </a:endParaRPr>
          </a:p>
        </p:txBody>
      </p:sp>
      <p:sp>
        <p:nvSpPr>
          <p:cNvPr id="34" name="Text Placeholder 3"/>
          <p:cNvSpPr txBox="1">
            <a:spLocks/>
          </p:cNvSpPr>
          <p:nvPr/>
        </p:nvSpPr>
        <p:spPr>
          <a:xfrm>
            <a:off x="9042400" y="5223933"/>
            <a:ext cx="2664883"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bg1">
                    <a:lumMod val="95000"/>
                  </a:schemeClr>
                </a:solidFill>
                <a:latin typeface="Sen"/>
                <a:cs typeface="Sen"/>
              </a:rPr>
              <a:t>Substance Abuse Counseling</a:t>
            </a:r>
          </a:p>
        </p:txBody>
      </p:sp>
      <p:sp>
        <p:nvSpPr>
          <p:cNvPr id="36" name="Text Placeholder 3"/>
          <p:cNvSpPr txBox="1">
            <a:spLocks/>
          </p:cNvSpPr>
          <p:nvPr/>
        </p:nvSpPr>
        <p:spPr>
          <a:xfrm>
            <a:off x="6174317" y="5223933"/>
            <a:ext cx="2664883"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bg1">
                    <a:lumMod val="95000"/>
                  </a:schemeClr>
                </a:solidFill>
                <a:latin typeface="Sen"/>
                <a:cs typeface="Sen"/>
              </a:rPr>
              <a:t>Probation and Parole Authorities</a:t>
            </a:r>
          </a:p>
        </p:txBody>
      </p:sp>
      <p:sp>
        <p:nvSpPr>
          <p:cNvPr id="38" name="Text Placeholder 3"/>
          <p:cNvSpPr txBox="1">
            <a:spLocks/>
          </p:cNvSpPr>
          <p:nvPr/>
        </p:nvSpPr>
        <p:spPr>
          <a:xfrm>
            <a:off x="3352800" y="5223933"/>
            <a:ext cx="2664883"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bg1">
                    <a:lumMod val="95000"/>
                  </a:schemeClr>
                </a:solidFill>
                <a:latin typeface="Sen"/>
                <a:cs typeface="Sen"/>
              </a:rPr>
              <a:t>Mental Health </a:t>
            </a:r>
            <a:br>
              <a:rPr lang="en-US" sz="1800" b="1" dirty="0">
                <a:solidFill>
                  <a:schemeClr val="bg1">
                    <a:lumMod val="95000"/>
                  </a:schemeClr>
                </a:solidFill>
                <a:latin typeface="Sen"/>
                <a:cs typeface="Sen"/>
              </a:rPr>
            </a:br>
            <a:r>
              <a:rPr lang="en-US" sz="1800" b="1" dirty="0">
                <a:solidFill>
                  <a:schemeClr val="bg1">
                    <a:lumMod val="95000"/>
                  </a:schemeClr>
                </a:solidFill>
                <a:latin typeface="Sen"/>
                <a:cs typeface="Sen"/>
              </a:rPr>
              <a:t>Providers</a:t>
            </a:r>
          </a:p>
        </p:txBody>
      </p:sp>
      <p:sp>
        <p:nvSpPr>
          <p:cNvPr id="40" name="Text Placeholder 3"/>
          <p:cNvSpPr txBox="1">
            <a:spLocks/>
          </p:cNvSpPr>
          <p:nvPr/>
        </p:nvSpPr>
        <p:spPr>
          <a:xfrm>
            <a:off x="484717" y="5223933"/>
            <a:ext cx="2664883" cy="304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bg1">
                    <a:lumMod val="95000"/>
                  </a:schemeClr>
                </a:solidFill>
                <a:latin typeface="Sen"/>
                <a:cs typeface="Sen"/>
              </a:rPr>
              <a:t>Community </a:t>
            </a:r>
            <a:br>
              <a:rPr lang="en-US" sz="1800" b="1" dirty="0">
                <a:solidFill>
                  <a:schemeClr val="bg1">
                    <a:lumMod val="95000"/>
                  </a:schemeClr>
                </a:solidFill>
                <a:latin typeface="Sen"/>
                <a:cs typeface="Sen"/>
              </a:rPr>
            </a:br>
            <a:r>
              <a:rPr lang="en-US" sz="1800" b="1" dirty="0">
                <a:solidFill>
                  <a:schemeClr val="bg1">
                    <a:lumMod val="95000"/>
                  </a:schemeClr>
                </a:solidFill>
                <a:latin typeface="Sen"/>
                <a:cs typeface="Sen"/>
              </a:rPr>
              <a:t>Corrections Staff</a:t>
            </a:r>
          </a:p>
        </p:txBody>
      </p:sp>
      <p:sp>
        <p:nvSpPr>
          <p:cNvPr id="42" name="Oval 41"/>
          <p:cNvSpPr/>
          <p:nvPr/>
        </p:nvSpPr>
        <p:spPr>
          <a:xfrm>
            <a:off x="5330501" y="2293890"/>
            <a:ext cx="1534767" cy="153476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46" name="Text Placeholder 1"/>
          <p:cNvSpPr txBox="1">
            <a:spLocks/>
          </p:cNvSpPr>
          <p:nvPr/>
        </p:nvSpPr>
        <p:spPr>
          <a:xfrm>
            <a:off x="2453833" y="1223549"/>
            <a:ext cx="7286980" cy="449825"/>
          </a:xfrm>
          <a:prstGeom prst="rect">
            <a:avLst/>
          </a:prstGeom>
          <a:solidFill>
            <a:schemeClr val="accent1">
              <a:lumMod val="7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cap="all" dirty="0">
                <a:solidFill>
                  <a:schemeClr val="bg1"/>
                </a:solidFill>
                <a:latin typeface="Sen" panose="00000500000000000000" pitchFamily="50" charset="0"/>
              </a:rPr>
              <a:t>Address Individual’s Unique Needs</a:t>
            </a:r>
            <a:endParaRPr lang="en-US" cap="all" baseline="30000" dirty="0">
              <a:solidFill>
                <a:schemeClr val="bg1"/>
              </a:solidFill>
              <a:latin typeface="Sen" panose="00000500000000000000" pitchFamily="50" charset="0"/>
            </a:endParaRPr>
          </a:p>
        </p:txBody>
      </p:sp>
      <p:sp>
        <p:nvSpPr>
          <p:cNvPr id="47" name="Text Placeholder 2"/>
          <p:cNvSpPr txBox="1">
            <a:spLocks/>
          </p:cNvSpPr>
          <p:nvPr/>
        </p:nvSpPr>
        <p:spPr>
          <a:xfrm>
            <a:off x="1981200" y="1809042"/>
            <a:ext cx="8229600" cy="228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latin typeface="Sen"/>
                <a:cs typeface="Sen"/>
              </a:rPr>
              <a:t>Partner with Community Service Providers </a:t>
            </a:r>
          </a:p>
        </p:txBody>
      </p:sp>
      <p:sp>
        <p:nvSpPr>
          <p:cNvPr id="48" name="Text Placeholder 3"/>
          <p:cNvSpPr txBox="1">
            <a:spLocks/>
          </p:cNvSpPr>
          <p:nvPr/>
        </p:nvSpPr>
        <p:spPr>
          <a:xfrm>
            <a:off x="5330063" y="2710925"/>
            <a:ext cx="1535642" cy="84948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solidFill>
                  <a:schemeClr val="bg1">
                    <a:lumMod val="95000"/>
                  </a:schemeClr>
                </a:solidFill>
                <a:latin typeface="Sen"/>
                <a:cs typeface="Sen"/>
              </a:rPr>
              <a:t>Improved </a:t>
            </a:r>
            <a:br>
              <a:rPr lang="en-US" sz="2000" b="1" dirty="0">
                <a:solidFill>
                  <a:schemeClr val="bg1">
                    <a:lumMod val="95000"/>
                  </a:schemeClr>
                </a:solidFill>
                <a:latin typeface="Sen"/>
                <a:cs typeface="Sen"/>
              </a:rPr>
            </a:br>
            <a:r>
              <a:rPr lang="en-US" sz="2000" b="1" dirty="0">
                <a:solidFill>
                  <a:schemeClr val="bg1">
                    <a:lumMod val="95000"/>
                  </a:schemeClr>
                </a:solidFill>
                <a:latin typeface="Sen"/>
                <a:cs typeface="Sen"/>
              </a:rPr>
              <a:t>Outcomes</a:t>
            </a:r>
          </a:p>
        </p:txBody>
      </p:sp>
      <p:sp>
        <p:nvSpPr>
          <p:cNvPr id="2" name="TextBox 1"/>
          <p:cNvSpPr txBox="1"/>
          <p:nvPr/>
        </p:nvSpPr>
        <p:spPr>
          <a:xfrm>
            <a:off x="163689" y="6422049"/>
            <a:ext cx="9221002" cy="253916"/>
          </a:xfrm>
          <a:prstGeom prst="rect">
            <a:avLst/>
          </a:prstGeom>
          <a:noFill/>
        </p:spPr>
        <p:txBody>
          <a:bodyPr wrap="square" rtlCol="0">
            <a:spAutoFit/>
          </a:bodyPr>
          <a:lstStyle/>
          <a:p>
            <a:pPr>
              <a:spcBef>
                <a:spcPts val="0"/>
              </a:spcBef>
            </a:pPr>
            <a:r>
              <a:rPr lang="en-US" sz="1050" i="1" u="sng" dirty="0">
                <a:latin typeface="Aleo"/>
                <a:cs typeface="Aleo"/>
                <a:hlinkClick r:id="rId4"/>
              </a:rPr>
              <a:t>Gender-Responsive Strategies for Women Offenders,</a:t>
            </a:r>
            <a:r>
              <a:rPr lang="en-US" sz="1050" i="1" u="sng" dirty="0">
                <a:latin typeface="Aleo"/>
                <a:cs typeface="Aleo"/>
              </a:rPr>
              <a:t> </a:t>
            </a:r>
            <a:r>
              <a:rPr lang="en-US" sz="1050" dirty="0">
                <a:solidFill>
                  <a:schemeClr val="bg1">
                    <a:lumMod val="75000"/>
                  </a:schemeClr>
                </a:solidFill>
                <a:latin typeface="Aleo"/>
                <a:cs typeface="Aleo"/>
              </a:rPr>
              <a:t>National Institute of Corrections, 200</a:t>
            </a:r>
            <a:r>
              <a:rPr lang="en-US" sz="1050" dirty="0">
                <a:solidFill>
                  <a:schemeClr val="tx1">
                    <a:lumMod val="50000"/>
                    <a:lumOff val="50000"/>
                  </a:schemeClr>
                </a:solidFill>
                <a:latin typeface="Aleo"/>
                <a:cs typeface="Aleo"/>
              </a:rPr>
              <a:t>5</a:t>
            </a:r>
          </a:p>
        </p:txBody>
      </p:sp>
    </p:spTree>
    <p:extLst>
      <p:ext uri="{BB962C8B-B14F-4D97-AF65-F5344CB8AC3E}">
        <p14:creationId xmlns:p14="http://schemas.microsoft.com/office/powerpoint/2010/main" val="1504375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429172" y="1706984"/>
            <a:ext cx="11131267" cy="561168"/>
          </a:xfrm>
        </p:spPr>
        <p:txBody>
          <a:bodyPr/>
          <a:lstStyle/>
          <a:p>
            <a:pPr algn="l"/>
            <a:r>
              <a:rPr lang="en-US" sz="3800" b="1" dirty="0">
                <a:solidFill>
                  <a:schemeClr val="tx1"/>
                </a:solidFill>
                <a:latin typeface="Arial" panose="020B0604020202020204" pitchFamily="34" charset="0"/>
                <a:cs typeface="Arial" panose="020B0604020202020204" pitchFamily="34" charset="0"/>
              </a:rPr>
              <a:t>Take advantage of </a:t>
            </a:r>
          </a:p>
          <a:p>
            <a:pPr algn="l"/>
            <a:r>
              <a:rPr lang="en-US" sz="3800" b="1" dirty="0">
                <a:solidFill>
                  <a:schemeClr val="tx1"/>
                </a:solidFill>
                <a:latin typeface="Arial" panose="020B0604020202020204" pitchFamily="34" charset="0"/>
                <a:cs typeface="Arial" panose="020B0604020202020204" pitchFamily="34" charset="0"/>
              </a:rPr>
              <a:t>available resources.</a:t>
            </a:r>
          </a:p>
          <a:p>
            <a:pPr algn="l"/>
            <a:endParaRPr lang="en-US" dirty="0">
              <a:solidFill>
                <a:srgbClr val="595959"/>
              </a:solidFill>
              <a:latin typeface="Arial" panose="020B0604020202020204" pitchFamily="34" charset="0"/>
              <a:cs typeface="Arial" panose="020B0604020202020204" pitchFamily="34" charset="0"/>
            </a:endParaRPr>
          </a:p>
        </p:txBody>
      </p:sp>
      <p:sp>
        <p:nvSpPr>
          <p:cNvPr id="10" name="Text Placeholder 9"/>
          <p:cNvSpPr>
            <a:spLocks noGrp="1"/>
          </p:cNvSpPr>
          <p:nvPr>
            <p:ph type="body" sz="quarter" idx="45"/>
          </p:nvPr>
        </p:nvSpPr>
        <p:spPr>
          <a:xfrm>
            <a:off x="429174" y="1810700"/>
            <a:ext cx="6257232" cy="3073124"/>
          </a:xfrm>
        </p:spPr>
        <p:txBody>
          <a:bodyPr/>
          <a:lstStyle/>
          <a:p>
            <a:pPr algn="l"/>
            <a:endParaRPr lang="en-US" sz="2200" dirty="0">
              <a:solidFill>
                <a:srgbClr val="595959"/>
              </a:solidFill>
              <a:latin typeface="Arial" panose="020B0604020202020204" pitchFamily="34" charset="0"/>
              <a:cs typeface="Arial" panose="020B0604020202020204" pitchFamily="34" charset="0"/>
            </a:endParaRPr>
          </a:p>
          <a:p>
            <a:pPr algn="l"/>
            <a:endParaRPr lang="en-US" sz="2200" dirty="0">
              <a:solidFill>
                <a:srgbClr val="595959"/>
              </a:solidFill>
              <a:latin typeface="Arial" panose="020B0604020202020204" pitchFamily="34" charset="0"/>
              <a:cs typeface="Arial" panose="020B0604020202020204" pitchFamily="34" charset="0"/>
            </a:endParaRPr>
          </a:p>
          <a:p>
            <a:pPr algn="l"/>
            <a:r>
              <a:rPr lang="en-US" sz="2200" dirty="0">
                <a:solidFill>
                  <a:schemeClr val="tx1"/>
                </a:solidFill>
                <a:latin typeface="Arial" panose="020B0604020202020204" pitchFamily="34" charset="0"/>
                <a:cs typeface="Arial" panose="020B0604020202020204" pitchFamily="34" charset="0"/>
              </a:rPr>
              <a:t>NRCJIW provides resources and tools to support practitioners within courts, correctional facilities and community settings to achieve successful outcomes with justice involved women.</a:t>
            </a:r>
          </a:p>
        </p:txBody>
      </p:sp>
      <p:sp>
        <p:nvSpPr>
          <p:cNvPr id="12" name="Rectangle 11"/>
          <p:cNvSpPr/>
          <p:nvPr/>
        </p:nvSpPr>
        <p:spPr>
          <a:xfrm>
            <a:off x="7069461" y="5880050"/>
            <a:ext cx="5122539" cy="553998"/>
          </a:xfrm>
          <a:prstGeom prst="rect">
            <a:avLst/>
          </a:prstGeom>
        </p:spPr>
        <p:txBody>
          <a:bodyPr wrap="square">
            <a:spAutoFit/>
          </a:bodyPr>
          <a:lstStyle/>
          <a:p>
            <a:r>
              <a:rPr lang="en-US" sz="1200" b="1" dirty="0">
                <a:solidFill>
                  <a:srgbClr val="8068A5"/>
                </a:solidFill>
                <a:latin typeface="Arial" panose="020B0604020202020204" pitchFamily="34" charset="0"/>
                <a:cs typeface="Arial" panose="020B0604020202020204" pitchFamily="34" charset="0"/>
              </a:rPr>
              <a:t>To learn more, visit</a:t>
            </a:r>
          </a:p>
          <a:p>
            <a:r>
              <a:rPr lang="en-US" b="1" dirty="0">
                <a:solidFill>
                  <a:srgbClr val="8068A5"/>
                </a:solidFill>
                <a:latin typeface="Arial" panose="020B0604020202020204" pitchFamily="34" charset="0"/>
                <a:cs typeface="Arial" panose="020B0604020202020204" pitchFamily="34" charset="0"/>
              </a:rPr>
              <a:t>www.cjinvolvedwomen.org</a:t>
            </a:r>
            <a:endParaRPr lang="en-US" dirty="0">
              <a:latin typeface="Arial" panose="020B0604020202020204" pitchFamily="34" charset="0"/>
              <a:cs typeface="Arial" panose="020B0604020202020204" pitchFamily="34" charset="0"/>
            </a:endParaRPr>
          </a:p>
        </p:txBody>
      </p:sp>
      <p:pic>
        <p:nvPicPr>
          <p:cNvPr id="2" name="Picture 1" descr="vide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6405" y="596254"/>
            <a:ext cx="3611229" cy="2171680"/>
          </a:xfrm>
          <a:prstGeom prst="rect">
            <a:avLst/>
          </a:prstGeom>
        </p:spPr>
      </p:pic>
      <p:pic>
        <p:nvPicPr>
          <p:cNvPr id="3" name="Picture 2" descr="Ten Truth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6054" y="2128979"/>
            <a:ext cx="2539693" cy="3146031"/>
          </a:xfrm>
          <a:prstGeom prst="rect">
            <a:avLst/>
          </a:prstGeom>
        </p:spPr>
      </p:pic>
      <p:pic>
        <p:nvPicPr>
          <p:cNvPr id="4" name="Picture 3" descr="NRC web pg.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9461" y="3422799"/>
            <a:ext cx="2624598" cy="2139827"/>
          </a:xfrm>
          <a:prstGeom prst="rect">
            <a:avLst/>
          </a:prstGeom>
        </p:spPr>
      </p:pic>
    </p:spTree>
    <p:extLst>
      <p:ext uri="{BB962C8B-B14F-4D97-AF65-F5344CB8AC3E}">
        <p14:creationId xmlns:p14="http://schemas.microsoft.com/office/powerpoint/2010/main" val="2970454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8"/>
          </p:nvPr>
        </p:nvPicPr>
        <p:blipFill>
          <a:blip r:embed="rId3">
            <a:extLst>
              <a:ext uri="{28A0092B-C50C-407E-A947-70E740481C1C}">
                <a14:useLocalDpi xmlns:a14="http://schemas.microsoft.com/office/drawing/2010/main" val="0"/>
              </a:ext>
            </a:extLst>
          </a:blip>
          <a:stretch>
            <a:fillRect/>
          </a:stretch>
        </p:blipFill>
        <p:spPr>
          <a:xfrm>
            <a:off x="508000" y="2108200"/>
            <a:ext cx="3251200" cy="3251200"/>
          </a:xfrm>
          <a:solidFill>
            <a:schemeClr val="tx1">
              <a:lumMod val="85000"/>
              <a:lumOff val="15000"/>
            </a:schemeClr>
          </a:solidFill>
        </p:spPr>
      </p:pic>
      <p:sp>
        <p:nvSpPr>
          <p:cNvPr id="17" name="Text Placeholder 21"/>
          <p:cNvSpPr>
            <a:spLocks noGrp="1"/>
          </p:cNvSpPr>
          <p:nvPr>
            <p:ph type="body" sz="quarter" idx="11"/>
          </p:nvPr>
        </p:nvSpPr>
        <p:spPr>
          <a:xfrm>
            <a:off x="4025900" y="1056865"/>
            <a:ext cx="6146800" cy="413569"/>
          </a:xfrm>
        </p:spPr>
        <p:txBody>
          <a:bodyPr/>
          <a:lstStyle/>
          <a:p>
            <a:pPr algn="l"/>
            <a:r>
              <a:rPr lang="en-US" dirty="0">
                <a:latin typeface="Arial" panose="020B0604020202020204" pitchFamily="34" charset="0"/>
                <a:cs typeface="Arial" panose="020B0604020202020204" pitchFamily="34" charset="0"/>
              </a:rPr>
              <a:t>THANK YOU</a:t>
            </a:r>
          </a:p>
        </p:txBody>
      </p:sp>
      <p:sp>
        <p:nvSpPr>
          <p:cNvPr id="18" name="Text Placeholder 22"/>
          <p:cNvSpPr>
            <a:spLocks noGrp="1"/>
          </p:cNvSpPr>
          <p:nvPr>
            <p:ph type="body" sz="quarter" idx="55"/>
          </p:nvPr>
        </p:nvSpPr>
        <p:spPr>
          <a:xfrm>
            <a:off x="4063999" y="2717800"/>
            <a:ext cx="6400800" cy="914400"/>
          </a:xfrm>
        </p:spPr>
        <p:txBody>
          <a:bodyPr>
            <a:normAutofit lnSpcReduction="10000"/>
          </a:bodyPr>
          <a:lstStyle/>
          <a:p>
            <a:r>
              <a:rPr lang="en-US" dirty="0">
                <a:latin typeface="Arial" panose="020B0604020202020204" pitchFamily="34" charset="0"/>
                <a:cs typeface="Arial" panose="020B0604020202020204" pitchFamily="34" charset="0"/>
              </a:rPr>
              <a:t>NRCJIW provides resources and tools to support practitioners within courts, correctional facilities and community settings to achieve successful outcomes with justice involved women.</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19" name="Text Placeholder 23"/>
          <p:cNvSpPr>
            <a:spLocks noGrp="1"/>
          </p:cNvSpPr>
          <p:nvPr>
            <p:ph type="body" sz="quarter" idx="56"/>
          </p:nvPr>
        </p:nvSpPr>
        <p:spPr>
          <a:xfrm>
            <a:off x="4063999" y="1914354"/>
            <a:ext cx="6843889" cy="406400"/>
          </a:xfrm>
        </p:spPr>
        <p:txBody>
          <a:bodyPr/>
          <a:lstStyle/>
          <a:p>
            <a:r>
              <a:rPr lang="en-US" sz="2000" dirty="0">
                <a:latin typeface="Arial" panose="020B0604020202020204" pitchFamily="34" charset="0"/>
                <a:cs typeface="Arial" panose="020B0604020202020204" pitchFamily="34" charset="0"/>
              </a:rPr>
              <a:t>National Resource Center on Justice Involved Women</a:t>
            </a:r>
          </a:p>
        </p:txBody>
      </p:sp>
      <p:sp>
        <p:nvSpPr>
          <p:cNvPr id="20" name="Text Placeholder 24"/>
          <p:cNvSpPr>
            <a:spLocks noGrp="1"/>
          </p:cNvSpPr>
          <p:nvPr>
            <p:ph type="body" sz="quarter" idx="57"/>
          </p:nvPr>
        </p:nvSpPr>
        <p:spPr>
          <a:xfrm>
            <a:off x="4063999" y="4038600"/>
            <a:ext cx="2235200" cy="812800"/>
          </a:xfrm>
        </p:spPr>
        <p:txBody>
          <a:bodyPr>
            <a:normAutofit/>
          </a:bodyPr>
          <a:lstStyle/>
          <a:p>
            <a:r>
              <a:rPr lang="en-US" dirty="0">
                <a:latin typeface="Arial" panose="020B0604020202020204" pitchFamily="34" charset="0"/>
                <a:cs typeface="Arial" panose="020B0604020202020204" pitchFamily="34" charset="0"/>
              </a:rPr>
              <a:t>8605 Cameron Street,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Suite 514</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Silver Spring, MD 20910</a:t>
            </a:r>
          </a:p>
        </p:txBody>
      </p:sp>
      <p:sp>
        <p:nvSpPr>
          <p:cNvPr id="21" name="Text Placeholder 25"/>
          <p:cNvSpPr>
            <a:spLocks noGrp="1"/>
          </p:cNvSpPr>
          <p:nvPr>
            <p:ph type="body" sz="quarter" idx="58"/>
          </p:nvPr>
        </p:nvSpPr>
        <p:spPr/>
        <p:txBody>
          <a:bodyPr/>
          <a:lstStyle/>
          <a:p>
            <a:r>
              <a:rPr lang="en-US" dirty="0">
                <a:latin typeface="Arial" panose="020B0604020202020204" pitchFamily="34" charset="0"/>
                <a:cs typeface="Arial" panose="020B0604020202020204" pitchFamily="34" charset="0"/>
              </a:rPr>
              <a:t>Address</a:t>
            </a:r>
          </a:p>
        </p:txBody>
      </p:sp>
      <p:sp>
        <p:nvSpPr>
          <p:cNvPr id="22" name="Text Placeholder 26"/>
          <p:cNvSpPr>
            <a:spLocks noGrp="1"/>
          </p:cNvSpPr>
          <p:nvPr>
            <p:ph type="body" sz="quarter" idx="59"/>
          </p:nvPr>
        </p:nvSpPr>
        <p:spPr/>
        <p:txBody>
          <a:bodyPr/>
          <a:lstStyle/>
          <a:p>
            <a:r>
              <a:rPr lang="en-US" dirty="0">
                <a:latin typeface="Arial" panose="020B0604020202020204" pitchFamily="34" charset="0"/>
                <a:cs typeface="Arial" panose="020B0604020202020204" pitchFamily="34" charset="0"/>
              </a:rPr>
              <a:t>(301) 589-9383</a:t>
            </a:r>
          </a:p>
        </p:txBody>
      </p:sp>
      <p:sp>
        <p:nvSpPr>
          <p:cNvPr id="23" name="Text Placeholder 27"/>
          <p:cNvSpPr>
            <a:spLocks noGrp="1"/>
          </p:cNvSpPr>
          <p:nvPr>
            <p:ph type="body" sz="quarter" idx="60"/>
          </p:nvPr>
        </p:nvSpPr>
        <p:spPr/>
        <p:txBody>
          <a:bodyPr/>
          <a:lstStyle/>
          <a:p>
            <a:r>
              <a:rPr lang="en-US" dirty="0">
                <a:latin typeface="Arial" panose="020B0604020202020204" pitchFamily="34" charset="0"/>
                <a:cs typeface="Arial" panose="020B0604020202020204" pitchFamily="34" charset="0"/>
              </a:rPr>
              <a:t>Phone</a:t>
            </a:r>
          </a:p>
        </p:txBody>
      </p:sp>
      <p:sp>
        <p:nvSpPr>
          <p:cNvPr id="24" name="Text Placeholder 28"/>
          <p:cNvSpPr>
            <a:spLocks noGrp="1"/>
          </p:cNvSpPr>
          <p:nvPr>
            <p:ph type="body" sz="quarter" idx="61"/>
          </p:nvPr>
        </p:nvSpPr>
        <p:spPr>
          <a:xfrm>
            <a:off x="9146165" y="4040765"/>
            <a:ext cx="2777130" cy="812800"/>
          </a:xfrm>
        </p:spPr>
        <p:txBody>
          <a:bodyPr/>
          <a:lstStyle/>
          <a:p>
            <a:r>
              <a:rPr lang="en-US" dirty="0" err="1">
                <a:latin typeface="Arial" panose="020B0604020202020204" pitchFamily="34" charset="0"/>
                <a:cs typeface="Arial" panose="020B0604020202020204" pitchFamily="34" charset="0"/>
              </a:rPr>
              <a:t>www.cjinvolvedwomen.org</a:t>
            </a:r>
            <a:r>
              <a:rPr lang="en-US" dirty="0">
                <a:latin typeface="Arial" panose="020B0604020202020204" pitchFamily="34" charset="0"/>
                <a:cs typeface="Arial" panose="020B0604020202020204" pitchFamily="34" charset="0"/>
              </a:rPr>
              <a:t>	</a:t>
            </a:r>
          </a:p>
        </p:txBody>
      </p:sp>
      <p:sp>
        <p:nvSpPr>
          <p:cNvPr id="25" name="Text Placeholder 29"/>
          <p:cNvSpPr>
            <a:spLocks noGrp="1"/>
          </p:cNvSpPr>
          <p:nvPr>
            <p:ph type="body" sz="quarter" idx="62"/>
          </p:nvPr>
        </p:nvSpPr>
        <p:spPr/>
        <p:txBody>
          <a:bodyPr/>
          <a:lstStyle/>
          <a:p>
            <a:r>
              <a:rPr lang="en-US" dirty="0">
                <a:latin typeface="Arial" panose="020B0604020202020204" pitchFamily="34" charset="0"/>
                <a:cs typeface="Arial" panose="020B0604020202020204" pitchFamily="34" charset="0"/>
              </a:rPr>
              <a:t>Website</a:t>
            </a:r>
          </a:p>
        </p:txBody>
      </p:sp>
      <p:sp>
        <p:nvSpPr>
          <p:cNvPr id="26" name="Text Placeholder 30"/>
          <p:cNvSpPr>
            <a:spLocks noGrp="1"/>
          </p:cNvSpPr>
          <p:nvPr>
            <p:ph type="body" sz="quarter" idx="63"/>
          </p:nvPr>
        </p:nvSpPr>
        <p:spPr>
          <a:solidFill>
            <a:schemeClr val="accent1">
              <a:alpha val="53000"/>
            </a:schemeClr>
          </a:solidFill>
        </p:spPr>
        <p:txBody>
          <a:bodyPr/>
          <a:lstStyle/>
          <a:p>
            <a:r>
              <a:rPr lang="en-US" b="1" dirty="0">
                <a:solidFill>
                  <a:schemeClr val="bg1"/>
                </a:solidFill>
              </a:rPr>
              <a:t>NRCJIW</a:t>
            </a:r>
          </a:p>
        </p:txBody>
      </p:sp>
      <p:sp>
        <p:nvSpPr>
          <p:cNvPr id="27" name="Oval 26"/>
          <p:cNvSpPr/>
          <p:nvPr/>
        </p:nvSpPr>
        <p:spPr>
          <a:xfrm>
            <a:off x="2032000" y="3225800"/>
            <a:ext cx="203200" cy="203200"/>
          </a:xfrm>
          <a:prstGeom prst="ellipse">
            <a:avLst/>
          </a:prstGeom>
          <a:solidFill>
            <a:schemeClr val="bg1">
              <a:lumMod val="95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15"/>
          <p:cNvSpPr/>
          <p:nvPr/>
        </p:nvSpPr>
        <p:spPr>
          <a:xfrm>
            <a:off x="4063999" y="5797137"/>
            <a:ext cx="7426826" cy="646331"/>
          </a:xfrm>
          <a:prstGeom prst="rect">
            <a:avLst/>
          </a:prstGeom>
        </p:spPr>
        <p:txBody>
          <a:bodyPr wrap="square">
            <a:spAutoFit/>
          </a:bodyPr>
          <a:lstStyle/>
          <a:p>
            <a:r>
              <a:rPr lang="en-US" sz="1200" i="1" dirty="0">
                <a:solidFill>
                  <a:srgbClr val="595959"/>
                </a:solidFill>
                <a:latin typeface="Arial" panose="020B0604020202020204" pitchFamily="34" charset="0"/>
                <a:cs typeface="Arial" panose="020B0604020202020204" pitchFamily="34" charset="0"/>
              </a:rPr>
              <a:t>The NRCJIW is funded by the U.S. Department of Justice, Office of Justice Programs, Bureau of Justice Assistance in partnership with the National Institute of Corrections</a:t>
            </a:r>
            <a:endParaRPr lang="id-ID" sz="1200" i="1" dirty="0">
              <a:solidFill>
                <a:srgbClr val="595959"/>
              </a:solidFill>
              <a:latin typeface="Arial" panose="020B0604020202020204" pitchFamily="34" charset="0"/>
              <a:cs typeface="Arial" panose="020B0604020202020204" pitchFamily="34" charset="0"/>
            </a:endParaRPr>
          </a:p>
          <a:p>
            <a:endParaRPr lang="en-US" sz="12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757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NRC Title slide.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 r="6"/>
          <a:stretch>
            <a:fillRect/>
          </a:stretch>
        </p:blipFill>
        <p:spPr/>
      </p:pic>
      <p:sp>
        <p:nvSpPr>
          <p:cNvPr id="2" name="TextBox 1"/>
          <p:cNvSpPr txBox="1"/>
          <p:nvPr/>
        </p:nvSpPr>
        <p:spPr>
          <a:xfrm>
            <a:off x="531773" y="3260745"/>
            <a:ext cx="7983913" cy="1831271"/>
          </a:xfrm>
          <a:prstGeom prst="rect">
            <a:avLst/>
          </a:prstGeom>
          <a:noFill/>
        </p:spPr>
        <p:txBody>
          <a:bodyPr wrap="square" rtlCol="0">
            <a:spAutoFit/>
          </a:bodyPr>
          <a:lstStyle/>
          <a:p>
            <a:r>
              <a:rPr lang="en-US" sz="3800" b="1" dirty="0">
                <a:solidFill>
                  <a:schemeClr val="bg1"/>
                </a:solidFill>
                <a:latin typeface="Arial" panose="020B0604020202020204" pitchFamily="34" charset="0"/>
                <a:cs typeface="Arial" panose="020B0604020202020204" pitchFamily="34" charset="0"/>
              </a:rPr>
              <a:t>Effective Strategies to Meet the Unique Needs </a:t>
            </a:r>
          </a:p>
          <a:p>
            <a:pPr>
              <a:spcBef>
                <a:spcPts val="600"/>
              </a:spcBef>
            </a:pPr>
            <a:r>
              <a:rPr lang="en-US" sz="3200" dirty="0">
                <a:solidFill>
                  <a:srgbClr val="9AC63C"/>
                </a:solidFill>
                <a:latin typeface="Arial" panose="020B0604020202020204" pitchFamily="34" charset="0"/>
                <a:cs typeface="Arial" panose="020B0604020202020204" pitchFamily="34" charset="0"/>
              </a:rPr>
              <a:t>of Justice Involved Women</a:t>
            </a:r>
          </a:p>
        </p:txBody>
      </p:sp>
      <p:sp>
        <p:nvSpPr>
          <p:cNvPr id="3" name="Rectangle 2"/>
          <p:cNvSpPr/>
          <p:nvPr/>
        </p:nvSpPr>
        <p:spPr>
          <a:xfrm>
            <a:off x="531773" y="5378037"/>
            <a:ext cx="7426826" cy="276999"/>
          </a:xfrm>
          <a:prstGeom prst="rect">
            <a:avLst/>
          </a:prstGeom>
        </p:spPr>
        <p:txBody>
          <a:bodyPr wrap="square">
            <a:spAutoFit/>
          </a:bodyPr>
          <a:lstStyle/>
          <a:p>
            <a:r>
              <a:rPr lang="en-US" sz="1200" dirty="0">
                <a:solidFill>
                  <a:schemeClr val="bg1">
                    <a:lumMod val="65000"/>
                  </a:schemeClr>
                </a:solidFill>
                <a:latin typeface="Arial" panose="020B0604020202020204" pitchFamily="34" charset="0"/>
                <a:cs typeface="Arial" panose="020B0604020202020204" pitchFamily="34" charset="0"/>
              </a:rPr>
              <a:t>Developed February 2016</a:t>
            </a:r>
            <a:endParaRPr lang="id-ID" sz="1200" dirty="0">
              <a:solidFill>
                <a:schemeClr val="bg1">
                  <a:lumMod val="65000"/>
                </a:schemeClr>
              </a:solidFill>
              <a:latin typeface="Arial" panose="020B0604020202020204" pitchFamily="34" charset="0"/>
              <a:cs typeface="Arial" panose="020B0604020202020204" pitchFamily="34" charset="0"/>
            </a:endParaRPr>
          </a:p>
        </p:txBody>
      </p:sp>
      <p:cxnSp>
        <p:nvCxnSpPr>
          <p:cNvPr id="8" name="Straight Connector 7"/>
          <p:cNvCxnSpPr/>
          <p:nvPr/>
        </p:nvCxnSpPr>
        <p:spPr>
          <a:xfrm>
            <a:off x="531773" y="2876890"/>
            <a:ext cx="7036067"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Picture 12" descr="VectorLogo-9-17-2015_white_og-01.png"/>
          <p:cNvPicPr>
            <a:picLocks noChangeAspect="1"/>
          </p:cNvPicPr>
          <p:nvPr/>
        </p:nvPicPr>
        <p:blipFill rotWithShape="1">
          <a:blip r:embed="rId4" cstate="print">
            <a:extLst>
              <a:ext uri="{28A0092B-C50C-407E-A947-70E740481C1C}">
                <a14:useLocalDpi xmlns:a14="http://schemas.microsoft.com/office/drawing/2010/main" val="0"/>
              </a:ext>
            </a:extLst>
          </a:blip>
          <a:srcRect l="1977" t="14018" r="2943"/>
          <a:stretch/>
        </p:blipFill>
        <p:spPr>
          <a:xfrm>
            <a:off x="531773" y="895683"/>
            <a:ext cx="5788526" cy="1483895"/>
          </a:xfrm>
          <a:prstGeom prst="rect">
            <a:avLst/>
          </a:prstGeom>
        </p:spPr>
      </p:pic>
      <p:sp>
        <p:nvSpPr>
          <p:cNvPr id="9" name="TextBox 8"/>
          <p:cNvSpPr txBox="1"/>
          <p:nvPr/>
        </p:nvSpPr>
        <p:spPr>
          <a:xfrm>
            <a:off x="531773" y="5892800"/>
            <a:ext cx="9702800" cy="769441"/>
          </a:xfrm>
          <a:prstGeom prst="rect">
            <a:avLst/>
          </a:prstGeom>
          <a:noFill/>
        </p:spPr>
        <p:txBody>
          <a:bodyPr wrap="square" rtlCol="0">
            <a:spAutoFit/>
          </a:bodyPr>
          <a:lstStyle/>
          <a:p>
            <a:r>
              <a:rPr lang="en-US" sz="1100" dirty="0">
                <a:solidFill>
                  <a:schemeClr val="bg1">
                    <a:lumMod val="65000"/>
                  </a:schemeClr>
                </a:solidFill>
                <a:latin typeface="Arial" panose="020B0604020202020204" pitchFamily="34" charset="0"/>
                <a:cs typeface="Arial" panose="020B0604020202020204" pitchFamily="34" charset="0"/>
              </a:rPr>
              <a:t>This project was supported by Grant No. 2010-DJ-BX-K080 awarded by the Bureau of Justice Assistance. The Bureau of Justice Assistance is a component of the Office of Justice Programs, which also includes the Bureau of Justice Statistics, the National Institute of Justice, the Office of Juvenile Justice and Delinquency Prevention, the SMART Office, and the Office for Victims of Crime. Points of view or opinions in this document are those of the author and do not necessarily represent the official position or policies of the U.S. Department of Justice.</a:t>
            </a:r>
          </a:p>
        </p:txBody>
      </p:sp>
    </p:spTree>
    <p:extLst>
      <p:ext uri="{BB962C8B-B14F-4D97-AF65-F5344CB8AC3E}">
        <p14:creationId xmlns:p14="http://schemas.microsoft.com/office/powerpoint/2010/main" val="179308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2" name="Text Placeholder 8"/>
          <p:cNvSpPr txBox="1">
            <a:spLocks/>
          </p:cNvSpPr>
          <p:nvPr/>
        </p:nvSpPr>
        <p:spPr>
          <a:xfrm>
            <a:off x="731945" y="2487871"/>
            <a:ext cx="5712398" cy="221748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dirty="0">
                <a:latin typeface="Aleo"/>
                <a:cs typeface="Aleo"/>
              </a:rPr>
              <a:t>Since 1985, the number </a:t>
            </a:r>
            <a:br>
              <a:rPr lang="en-US" sz="3800" dirty="0">
                <a:latin typeface="Aleo"/>
                <a:cs typeface="Aleo"/>
              </a:rPr>
            </a:br>
            <a:r>
              <a:rPr lang="en-US" sz="3800" dirty="0">
                <a:latin typeface="Aleo"/>
                <a:cs typeface="Aleo"/>
              </a:rPr>
              <a:t>of women in prison has increased at a faster</a:t>
            </a:r>
          </a:p>
          <a:p>
            <a:pPr marL="0" indent="0">
              <a:buNone/>
            </a:pPr>
            <a:r>
              <a:rPr lang="en-US" sz="3800" dirty="0">
                <a:latin typeface="Aleo"/>
                <a:cs typeface="Aleo"/>
              </a:rPr>
              <a:t>rate than men</a:t>
            </a:r>
            <a:endParaRPr lang="en-US" sz="3800" dirty="0">
              <a:solidFill>
                <a:schemeClr val="bg1">
                  <a:lumMod val="50000"/>
                </a:schemeClr>
              </a:solidFill>
              <a:latin typeface="Aleo"/>
              <a:cs typeface="Aleo"/>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0197" y="1329265"/>
            <a:ext cx="2632507" cy="4738513"/>
          </a:xfrm>
          <a:prstGeom prst="rect">
            <a:avLst/>
          </a:prstGeom>
        </p:spPr>
      </p:pic>
      <p:sp>
        <p:nvSpPr>
          <p:cNvPr id="3" name="TextBox 2"/>
          <p:cNvSpPr txBox="1"/>
          <p:nvPr/>
        </p:nvSpPr>
        <p:spPr>
          <a:xfrm>
            <a:off x="160020" y="6451684"/>
            <a:ext cx="6622181" cy="253916"/>
          </a:xfrm>
          <a:prstGeom prst="rect">
            <a:avLst/>
          </a:prstGeom>
          <a:noFill/>
        </p:spPr>
        <p:txBody>
          <a:bodyPr wrap="square" rtlCol="0">
            <a:spAutoFit/>
          </a:bodyPr>
          <a:lstStyle/>
          <a:p>
            <a:pPr lvl="0"/>
            <a:r>
              <a:rPr lang="en-US" sz="1050" dirty="0">
                <a:solidFill>
                  <a:schemeClr val="tx1">
                    <a:lumMod val="50000"/>
                    <a:lumOff val="50000"/>
                  </a:schemeClr>
                </a:solidFill>
                <a:latin typeface="Aleo"/>
                <a:cs typeface="Aleo"/>
                <a:hlinkClick r:id="rId4"/>
              </a:rPr>
              <a:t>Women in the Criminal Justice System: Briefing Sheets,</a:t>
            </a:r>
            <a:r>
              <a:rPr lang="en-US" sz="1050" dirty="0">
                <a:solidFill>
                  <a:schemeClr val="tx1">
                    <a:lumMod val="50000"/>
                    <a:lumOff val="50000"/>
                  </a:schemeClr>
                </a:solidFill>
                <a:latin typeface="Aleo"/>
                <a:cs typeface="Aleo"/>
              </a:rPr>
              <a:t> </a:t>
            </a:r>
            <a:r>
              <a:rPr lang="en-US" sz="1050" dirty="0">
                <a:solidFill>
                  <a:schemeClr val="bg1"/>
                </a:solidFill>
                <a:latin typeface="Aleo"/>
                <a:cs typeface="Aleo"/>
              </a:rPr>
              <a:t>The Sentencing Project, 2007</a:t>
            </a:r>
          </a:p>
        </p:txBody>
      </p:sp>
    </p:spTree>
    <p:extLst>
      <p:ext uri="{BB962C8B-B14F-4D97-AF65-F5344CB8AC3E}">
        <p14:creationId xmlns:p14="http://schemas.microsoft.com/office/powerpoint/2010/main" val="4215551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4057" y="2625439"/>
            <a:ext cx="10746147" cy="984885"/>
          </a:xfrm>
          <a:prstGeom prst="rect">
            <a:avLst/>
          </a:prstGeom>
          <a:noFill/>
        </p:spPr>
        <p:txBody>
          <a:bodyPr wrap="none" rtlCol="0">
            <a:spAutoFit/>
          </a:bodyPr>
          <a:lstStyle/>
          <a:p>
            <a:r>
              <a:rPr lang="en-US" sz="5800" dirty="0">
                <a:solidFill>
                  <a:schemeClr val="accent1"/>
                </a:solidFill>
                <a:latin typeface="Arial" panose="020B0604020202020204" pitchFamily="34" charset="0"/>
                <a:cs typeface="Arial" panose="020B0604020202020204" pitchFamily="34" charset="0"/>
              </a:rPr>
              <a:t>JUSTICE INVOLVED</a:t>
            </a:r>
            <a:r>
              <a:rPr lang="en-US" sz="5800" b="1" dirty="0">
                <a:gradFill>
                  <a:gsLst>
                    <a:gs pos="0">
                      <a:schemeClr val="accent5"/>
                    </a:gs>
                    <a:gs pos="79000">
                      <a:schemeClr val="accent2"/>
                    </a:gs>
                    <a:gs pos="100000">
                      <a:schemeClr val="accent1">
                        <a:lumMod val="75000"/>
                      </a:schemeClr>
                    </a:gs>
                  </a:gsLst>
                  <a:lin ang="7800000" scaled="0"/>
                </a:gradFill>
                <a:latin typeface="Arial" panose="020B0604020202020204" pitchFamily="34" charset="0"/>
                <a:cs typeface="Arial" panose="020B0604020202020204" pitchFamily="34" charset="0"/>
              </a:rPr>
              <a:t> </a:t>
            </a:r>
            <a:r>
              <a:rPr lang="en-US" sz="5800" b="1" dirty="0">
                <a:solidFill>
                  <a:schemeClr val="tx1">
                    <a:lumMod val="85000"/>
                    <a:lumOff val="15000"/>
                  </a:schemeClr>
                </a:solidFill>
                <a:latin typeface="Arial" panose="020B0604020202020204" pitchFamily="34" charset="0"/>
                <a:cs typeface="Arial" panose="020B0604020202020204" pitchFamily="34" charset="0"/>
              </a:rPr>
              <a:t>WOMEN</a:t>
            </a:r>
            <a:r>
              <a:rPr lang="en-US" sz="5800" dirty="0">
                <a:solidFill>
                  <a:schemeClr val="tx1">
                    <a:lumMod val="85000"/>
                    <a:lumOff val="15000"/>
                  </a:schemeClr>
                </a:solidFill>
                <a:latin typeface="Arial" panose="020B0604020202020204" pitchFamily="34" charset="0"/>
                <a:cs typeface="Arial" panose="020B0604020202020204" pitchFamily="34" charset="0"/>
              </a:rPr>
              <a:t>?</a:t>
            </a:r>
          </a:p>
        </p:txBody>
      </p:sp>
      <p:sp>
        <p:nvSpPr>
          <p:cNvPr id="5" name="TextBox 4"/>
          <p:cNvSpPr txBox="1"/>
          <p:nvPr/>
        </p:nvSpPr>
        <p:spPr>
          <a:xfrm>
            <a:off x="5145357" y="2196754"/>
            <a:ext cx="1701107" cy="523220"/>
          </a:xfrm>
          <a:prstGeom prst="rect">
            <a:avLst/>
          </a:prstGeom>
          <a:noFill/>
        </p:spPr>
        <p:txBody>
          <a:bodyPr wrap="none" rtlCol="0">
            <a:spAutoFit/>
          </a:bodyPr>
          <a:lstStyle/>
          <a:p>
            <a:r>
              <a:rPr lang="en-US" sz="2800" b="1" dirty="0">
                <a:solidFill>
                  <a:schemeClr val="tx1">
                    <a:lumMod val="85000"/>
                    <a:lumOff val="15000"/>
                  </a:schemeClr>
                </a:solidFill>
                <a:latin typeface="Arial" panose="020B0604020202020204" pitchFamily="34" charset="0"/>
                <a:cs typeface="Arial" panose="020B0604020202020204" pitchFamily="34" charset="0"/>
              </a:rPr>
              <a:t>Who are </a:t>
            </a:r>
            <a:endParaRPr lang="en-US" sz="2800" b="1" dirty="0">
              <a:solidFill>
                <a:schemeClr val="accent3"/>
              </a:solidFill>
              <a:latin typeface="Arial" panose="020B0604020202020204" pitchFamily="34" charset="0"/>
              <a:cs typeface="Arial" panose="020B0604020202020204" pitchFamily="34" charset="0"/>
            </a:endParaRPr>
          </a:p>
        </p:txBody>
      </p:sp>
      <p:sp>
        <p:nvSpPr>
          <p:cNvPr id="7" name="Rectangle 6"/>
          <p:cNvSpPr/>
          <p:nvPr/>
        </p:nvSpPr>
        <p:spPr>
          <a:xfrm>
            <a:off x="0" y="3556606"/>
            <a:ext cx="12192000" cy="63500"/>
          </a:xfrm>
          <a:prstGeom prst="rect">
            <a:avLst/>
          </a:prstGeom>
          <a:gradFill>
            <a:gsLst>
              <a:gs pos="58000">
                <a:schemeClr val="accent2">
                  <a:alpha val="80000"/>
                </a:schemeClr>
              </a:gs>
              <a:gs pos="100000">
                <a:schemeClr val="accent1">
                  <a:lumMod val="75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3100036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sz="3800" dirty="0">
                <a:latin typeface="Arial" panose="020B0604020202020204" pitchFamily="34" charset="0"/>
                <a:cs typeface="Arial" panose="020B0604020202020204" pitchFamily="34" charset="0"/>
              </a:rPr>
              <a:t>CRIME </a:t>
            </a:r>
            <a:r>
              <a:rPr lang="en-US" sz="3800" b="1" dirty="0">
                <a:latin typeface="Arial" panose="020B0604020202020204" pitchFamily="34" charset="0"/>
                <a:cs typeface="Arial" panose="020B0604020202020204" pitchFamily="34" charset="0"/>
              </a:rPr>
              <a:t>CONVICTIONS</a:t>
            </a:r>
          </a:p>
        </p:txBody>
      </p:sp>
      <p:sp>
        <p:nvSpPr>
          <p:cNvPr id="3" name="Text Placeholder 2"/>
          <p:cNvSpPr>
            <a:spLocks noGrp="1"/>
          </p:cNvSpPr>
          <p:nvPr>
            <p:ph type="body" sz="quarter" idx="13"/>
          </p:nvPr>
        </p:nvSpPr>
        <p:spPr>
          <a:xfrm>
            <a:off x="1994569" y="5629366"/>
            <a:ext cx="8229600" cy="228600"/>
          </a:xfrm>
        </p:spPr>
        <p:txBody>
          <a:bodyPr/>
          <a:lstStyle/>
          <a:p>
            <a:r>
              <a:rPr lang="en-US" sz="1800" i="1" dirty="0">
                <a:latin typeface="Arial" panose="020B0604020202020204" pitchFamily="34" charset="0"/>
                <a:cs typeface="Arial" panose="020B0604020202020204" pitchFamily="34" charset="0"/>
              </a:rPr>
              <a:t>Percentage of all arrests of women in 2013</a:t>
            </a:r>
          </a:p>
        </p:txBody>
      </p:sp>
      <p:grpSp>
        <p:nvGrpSpPr>
          <p:cNvPr id="25" name="Group 24"/>
          <p:cNvGrpSpPr/>
          <p:nvPr/>
        </p:nvGrpSpPr>
        <p:grpSpPr>
          <a:xfrm>
            <a:off x="1091842" y="1476893"/>
            <a:ext cx="2980256" cy="4084131"/>
            <a:chOff x="1004815" y="1851029"/>
            <a:chExt cx="2297474" cy="3148451"/>
          </a:xfrm>
        </p:grpSpPr>
        <p:graphicFrame>
          <p:nvGraphicFramePr>
            <p:cNvPr id="4" name="Chart 3"/>
            <p:cNvGraphicFramePr/>
            <p:nvPr>
              <p:extLst>
                <p:ext uri="{D42A27DB-BD31-4B8C-83A1-F6EECF244321}">
                  <p14:modId xmlns:p14="http://schemas.microsoft.com/office/powerpoint/2010/main" val="2478570205"/>
                </p:ext>
              </p:extLst>
            </p:nvPr>
          </p:nvGraphicFramePr>
          <p:xfrm>
            <a:off x="1004815" y="1851029"/>
            <a:ext cx="2297474" cy="2179133"/>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1196731" y="3973601"/>
              <a:ext cx="1913642" cy="1025879"/>
              <a:chOff x="1196731" y="4609707"/>
              <a:chExt cx="1913642" cy="1025879"/>
            </a:xfrm>
          </p:grpSpPr>
          <p:sp>
            <p:nvSpPr>
              <p:cNvPr id="8" name="TextBox 7"/>
              <p:cNvSpPr txBox="1"/>
              <p:nvPr/>
            </p:nvSpPr>
            <p:spPr>
              <a:xfrm>
                <a:off x="1686644" y="4609707"/>
                <a:ext cx="933819" cy="545708"/>
              </a:xfrm>
              <a:prstGeom prst="rect">
                <a:avLst/>
              </a:prstGeom>
              <a:noFill/>
            </p:spPr>
            <p:txBody>
              <a:bodyPr wrap="none" rtlCol="0">
                <a:spAutoFit/>
              </a:bodyPr>
              <a:lstStyle/>
              <a:p>
                <a:pPr algn="ctr"/>
                <a:r>
                  <a:rPr lang="en-US" sz="4000" b="1" dirty="0">
                    <a:solidFill>
                      <a:schemeClr val="accent1"/>
                    </a:solidFill>
                    <a:latin typeface="Sen" panose="00000500000000000000" pitchFamily="50" charset="0"/>
                  </a:rPr>
                  <a:t>26%</a:t>
                </a:r>
                <a:endParaRPr lang="id-ID" sz="4000" b="1" dirty="0">
                  <a:solidFill>
                    <a:schemeClr val="accent1"/>
                  </a:solidFill>
                  <a:latin typeface="Sen" panose="00000500000000000000" pitchFamily="50" charset="0"/>
                </a:endParaRPr>
              </a:p>
            </p:txBody>
          </p:sp>
          <p:cxnSp>
            <p:nvCxnSpPr>
              <p:cNvPr id="9" name="Straight Connector 8"/>
              <p:cNvCxnSpPr/>
              <p:nvPr/>
            </p:nvCxnSpPr>
            <p:spPr>
              <a:xfrm>
                <a:off x="1196731" y="5250730"/>
                <a:ext cx="19136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27594" y="5327142"/>
                <a:ext cx="1251929" cy="308444"/>
              </a:xfrm>
              <a:prstGeom prst="rect">
                <a:avLst/>
              </a:prstGeom>
              <a:noFill/>
            </p:spPr>
            <p:txBody>
              <a:bodyPr wrap="none" rtlCol="0">
                <a:spAutoFit/>
              </a:bodyPr>
              <a:lstStyle/>
              <a:p>
                <a:pPr algn="ctr"/>
                <a:r>
                  <a:rPr lang="en-US" sz="2000" dirty="0">
                    <a:solidFill>
                      <a:schemeClr val="bg1">
                        <a:lumMod val="50000"/>
                      </a:schemeClr>
                    </a:solidFill>
                    <a:latin typeface="Sen"/>
                    <a:cs typeface="Sen"/>
                  </a:rPr>
                  <a:t>Drug Crimes</a:t>
                </a:r>
                <a:endParaRPr lang="id-ID" sz="2000" dirty="0">
                  <a:solidFill>
                    <a:schemeClr val="bg1">
                      <a:lumMod val="50000"/>
                    </a:schemeClr>
                  </a:solidFill>
                  <a:latin typeface="Sen"/>
                  <a:cs typeface="Sen"/>
                </a:endParaRPr>
              </a:p>
            </p:txBody>
          </p:sp>
        </p:grpSp>
      </p:grpSp>
      <p:sp>
        <p:nvSpPr>
          <p:cNvPr id="11" name="Text Placeholder 17"/>
          <p:cNvSpPr txBox="1">
            <a:spLocks/>
          </p:cNvSpPr>
          <p:nvPr/>
        </p:nvSpPr>
        <p:spPr>
          <a:xfrm>
            <a:off x="569844" y="730121"/>
            <a:ext cx="11052312" cy="74677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800" dirty="0">
                <a:solidFill>
                  <a:schemeClr val="tx1">
                    <a:lumMod val="50000"/>
                    <a:lumOff val="50000"/>
                  </a:schemeClr>
                </a:solidFill>
                <a:latin typeface="Arial" panose="020B0604020202020204" pitchFamily="34" charset="0"/>
                <a:cs typeface="Arial" panose="020B0604020202020204" pitchFamily="34" charset="0"/>
              </a:rPr>
              <a:t>Most justice involved women are arrested for non-violent crimes</a:t>
            </a:r>
          </a:p>
        </p:txBody>
      </p:sp>
      <p:grpSp>
        <p:nvGrpSpPr>
          <p:cNvPr id="33" name="Group 32"/>
          <p:cNvGrpSpPr/>
          <p:nvPr/>
        </p:nvGrpSpPr>
        <p:grpSpPr>
          <a:xfrm>
            <a:off x="4572941" y="1476893"/>
            <a:ext cx="2980256" cy="4084131"/>
            <a:chOff x="1004815" y="1851029"/>
            <a:chExt cx="2297474" cy="3148451"/>
          </a:xfrm>
        </p:grpSpPr>
        <p:graphicFrame>
          <p:nvGraphicFramePr>
            <p:cNvPr id="34" name="Chart 33"/>
            <p:cNvGraphicFramePr/>
            <p:nvPr>
              <p:extLst>
                <p:ext uri="{D42A27DB-BD31-4B8C-83A1-F6EECF244321}">
                  <p14:modId xmlns:p14="http://schemas.microsoft.com/office/powerpoint/2010/main" val="621813782"/>
                </p:ext>
              </p:extLst>
            </p:nvPr>
          </p:nvGraphicFramePr>
          <p:xfrm>
            <a:off x="1004815" y="1851029"/>
            <a:ext cx="2297474" cy="2179133"/>
          </p:xfrm>
          <a:graphic>
            <a:graphicData uri="http://schemas.openxmlformats.org/drawingml/2006/chart">
              <c:chart xmlns:c="http://schemas.openxmlformats.org/drawingml/2006/chart" xmlns:r="http://schemas.openxmlformats.org/officeDocument/2006/relationships" r:id="rId4"/>
            </a:graphicData>
          </a:graphic>
        </p:graphicFrame>
        <p:grpSp>
          <p:nvGrpSpPr>
            <p:cNvPr id="36" name="Group 35"/>
            <p:cNvGrpSpPr/>
            <p:nvPr/>
          </p:nvGrpSpPr>
          <p:grpSpPr>
            <a:xfrm>
              <a:off x="1196731" y="3973601"/>
              <a:ext cx="1913642" cy="1025879"/>
              <a:chOff x="1196731" y="4609707"/>
              <a:chExt cx="1913642" cy="1025879"/>
            </a:xfrm>
          </p:grpSpPr>
          <p:sp>
            <p:nvSpPr>
              <p:cNvPr id="37" name="TextBox 36"/>
              <p:cNvSpPr txBox="1"/>
              <p:nvPr/>
            </p:nvSpPr>
            <p:spPr>
              <a:xfrm>
                <a:off x="1796605" y="4609707"/>
                <a:ext cx="713894" cy="545708"/>
              </a:xfrm>
              <a:prstGeom prst="rect">
                <a:avLst/>
              </a:prstGeom>
              <a:noFill/>
            </p:spPr>
            <p:txBody>
              <a:bodyPr wrap="none" rtlCol="0">
                <a:spAutoFit/>
              </a:bodyPr>
              <a:lstStyle/>
              <a:p>
                <a:pPr algn="ctr"/>
                <a:r>
                  <a:rPr lang="en-US" sz="4000" b="1" dirty="0">
                    <a:solidFill>
                      <a:srgbClr val="7F3F98"/>
                    </a:solidFill>
                    <a:latin typeface="Sen" panose="00000500000000000000" pitchFamily="50" charset="0"/>
                  </a:rPr>
                  <a:t>3%</a:t>
                </a:r>
                <a:endParaRPr lang="id-ID" sz="4000" b="1" dirty="0">
                  <a:solidFill>
                    <a:srgbClr val="7F3F98"/>
                  </a:solidFill>
                  <a:latin typeface="Sen" panose="00000500000000000000" pitchFamily="50" charset="0"/>
                </a:endParaRPr>
              </a:p>
            </p:txBody>
          </p:sp>
          <p:cxnSp>
            <p:nvCxnSpPr>
              <p:cNvPr id="38" name="Straight Connector 37"/>
              <p:cNvCxnSpPr/>
              <p:nvPr/>
            </p:nvCxnSpPr>
            <p:spPr>
              <a:xfrm>
                <a:off x="1196731" y="5250730"/>
                <a:ext cx="19136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436441" y="5327142"/>
                <a:ext cx="1434241" cy="308444"/>
              </a:xfrm>
              <a:prstGeom prst="rect">
                <a:avLst/>
              </a:prstGeom>
              <a:noFill/>
            </p:spPr>
            <p:txBody>
              <a:bodyPr wrap="none" rtlCol="0">
                <a:spAutoFit/>
              </a:bodyPr>
              <a:lstStyle/>
              <a:p>
                <a:pPr algn="ctr"/>
                <a:r>
                  <a:rPr lang="en-US" sz="2000" dirty="0">
                    <a:solidFill>
                      <a:schemeClr val="bg1">
                        <a:lumMod val="50000"/>
                      </a:schemeClr>
                    </a:solidFill>
                    <a:latin typeface="Sen"/>
                    <a:cs typeface="Sen"/>
                  </a:rPr>
                  <a:t>Violent Crimes</a:t>
                </a:r>
                <a:endParaRPr lang="id-ID" sz="2000" dirty="0">
                  <a:solidFill>
                    <a:schemeClr val="bg1">
                      <a:lumMod val="50000"/>
                    </a:schemeClr>
                  </a:solidFill>
                  <a:latin typeface="Sen"/>
                  <a:cs typeface="Sen"/>
                </a:endParaRPr>
              </a:p>
            </p:txBody>
          </p:sp>
        </p:grpSp>
      </p:grpSp>
      <p:sp>
        <p:nvSpPr>
          <p:cNvPr id="48" name="Oval 47"/>
          <p:cNvSpPr/>
          <p:nvPr/>
        </p:nvSpPr>
        <p:spPr>
          <a:xfrm>
            <a:off x="5003419" y="1843123"/>
            <a:ext cx="2115646" cy="2115644"/>
          </a:xfrm>
          <a:prstGeom prst="ellipse">
            <a:avLst/>
          </a:prstGeom>
          <a:blipFill rotWithShape="1">
            <a:blip r:embed="rId5"/>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505372" y="1826218"/>
            <a:ext cx="2121410" cy="2121408"/>
          </a:xfrm>
          <a:prstGeom prst="ellipse">
            <a:avLst/>
          </a:prstGeom>
          <a:blipFill rotWithShape="1">
            <a:blip r:embed="rId6"/>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p:cNvGrpSpPr/>
          <p:nvPr/>
        </p:nvGrpSpPr>
        <p:grpSpPr>
          <a:xfrm>
            <a:off x="8054040" y="1476893"/>
            <a:ext cx="2980256" cy="4084131"/>
            <a:chOff x="1190317" y="1851029"/>
            <a:chExt cx="2297474" cy="3148451"/>
          </a:xfrm>
        </p:grpSpPr>
        <p:graphicFrame>
          <p:nvGraphicFramePr>
            <p:cNvPr id="41" name="Chart 40"/>
            <p:cNvGraphicFramePr/>
            <p:nvPr>
              <p:extLst>
                <p:ext uri="{D42A27DB-BD31-4B8C-83A1-F6EECF244321}">
                  <p14:modId xmlns:p14="http://schemas.microsoft.com/office/powerpoint/2010/main" val="1522390099"/>
                </p:ext>
              </p:extLst>
            </p:nvPr>
          </p:nvGraphicFramePr>
          <p:xfrm>
            <a:off x="1190317" y="1851029"/>
            <a:ext cx="2297474" cy="2179133"/>
          </p:xfrm>
          <a:graphic>
            <a:graphicData uri="http://schemas.openxmlformats.org/drawingml/2006/chart">
              <c:chart xmlns:c="http://schemas.openxmlformats.org/drawingml/2006/chart" xmlns:r="http://schemas.openxmlformats.org/officeDocument/2006/relationships" r:id="rId7"/>
            </a:graphicData>
          </a:graphic>
        </p:graphicFrame>
        <p:grpSp>
          <p:nvGrpSpPr>
            <p:cNvPr id="43" name="Group 42"/>
            <p:cNvGrpSpPr/>
            <p:nvPr/>
          </p:nvGrpSpPr>
          <p:grpSpPr>
            <a:xfrm>
              <a:off x="1474984" y="3973601"/>
              <a:ext cx="1913642" cy="1025879"/>
              <a:chOff x="1474984" y="4609707"/>
              <a:chExt cx="1913642" cy="1025879"/>
            </a:xfrm>
          </p:grpSpPr>
          <p:sp>
            <p:nvSpPr>
              <p:cNvPr id="44" name="TextBox 43"/>
              <p:cNvSpPr txBox="1"/>
              <p:nvPr/>
            </p:nvSpPr>
            <p:spPr>
              <a:xfrm>
                <a:off x="1964896" y="4609707"/>
                <a:ext cx="933819" cy="545708"/>
              </a:xfrm>
              <a:prstGeom prst="rect">
                <a:avLst/>
              </a:prstGeom>
              <a:noFill/>
            </p:spPr>
            <p:txBody>
              <a:bodyPr wrap="none" rtlCol="0">
                <a:spAutoFit/>
              </a:bodyPr>
              <a:lstStyle/>
              <a:p>
                <a:pPr algn="ctr"/>
                <a:r>
                  <a:rPr lang="en-US" sz="4000" b="1" dirty="0">
                    <a:solidFill>
                      <a:schemeClr val="accent1"/>
                    </a:solidFill>
                    <a:latin typeface="Sen" panose="00000500000000000000" pitchFamily="50" charset="0"/>
                  </a:rPr>
                  <a:t>20%</a:t>
                </a:r>
                <a:endParaRPr lang="id-ID" sz="4000" b="1" dirty="0">
                  <a:solidFill>
                    <a:schemeClr val="accent1"/>
                  </a:solidFill>
                  <a:latin typeface="Sen" panose="00000500000000000000" pitchFamily="50" charset="0"/>
                </a:endParaRPr>
              </a:p>
            </p:txBody>
          </p:sp>
          <p:cxnSp>
            <p:nvCxnSpPr>
              <p:cNvPr id="45" name="Straight Connector 44"/>
              <p:cNvCxnSpPr/>
              <p:nvPr/>
            </p:nvCxnSpPr>
            <p:spPr>
              <a:xfrm>
                <a:off x="1474984" y="5250730"/>
                <a:ext cx="19136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680555" y="5327142"/>
                <a:ext cx="1502516" cy="308444"/>
              </a:xfrm>
              <a:prstGeom prst="rect">
                <a:avLst/>
              </a:prstGeom>
              <a:noFill/>
            </p:spPr>
            <p:txBody>
              <a:bodyPr wrap="none" rtlCol="0">
                <a:spAutoFit/>
              </a:bodyPr>
              <a:lstStyle/>
              <a:p>
                <a:pPr algn="ctr"/>
                <a:r>
                  <a:rPr lang="en-US" sz="2000" dirty="0">
                    <a:solidFill>
                      <a:schemeClr val="bg1">
                        <a:lumMod val="50000"/>
                      </a:schemeClr>
                    </a:solidFill>
                    <a:latin typeface="Sen"/>
                    <a:cs typeface="Sen"/>
                  </a:rPr>
                  <a:t>Property</a:t>
                </a:r>
                <a:r>
                  <a:rPr lang="en-US" dirty="0">
                    <a:solidFill>
                      <a:schemeClr val="bg1">
                        <a:lumMod val="50000"/>
                      </a:schemeClr>
                    </a:solidFill>
                    <a:latin typeface="Sen"/>
                    <a:cs typeface="Sen"/>
                  </a:rPr>
                  <a:t> Crimes</a:t>
                </a:r>
                <a:endParaRPr lang="id-ID" dirty="0">
                  <a:solidFill>
                    <a:schemeClr val="bg1">
                      <a:lumMod val="50000"/>
                    </a:schemeClr>
                  </a:solidFill>
                  <a:latin typeface="Sen"/>
                  <a:cs typeface="Sen"/>
                </a:endParaRPr>
              </a:p>
            </p:txBody>
          </p:sp>
        </p:grpSp>
      </p:grpSp>
      <p:sp>
        <p:nvSpPr>
          <p:cNvPr id="5" name="TextBox 4"/>
          <p:cNvSpPr txBox="1"/>
          <p:nvPr/>
        </p:nvSpPr>
        <p:spPr>
          <a:xfrm>
            <a:off x="160020" y="6450448"/>
            <a:ext cx="5243134" cy="253916"/>
          </a:xfrm>
          <a:prstGeom prst="rect">
            <a:avLst/>
          </a:prstGeom>
          <a:noFill/>
        </p:spPr>
        <p:txBody>
          <a:bodyPr wrap="square" rtlCol="0">
            <a:spAutoFit/>
          </a:bodyPr>
          <a:lstStyle/>
          <a:p>
            <a:pPr lvl="0"/>
            <a:r>
              <a:rPr lang="en-US" sz="1050" i="1" dirty="0">
                <a:solidFill>
                  <a:schemeClr val="tx1">
                    <a:lumMod val="50000"/>
                    <a:lumOff val="50000"/>
                  </a:schemeClr>
                </a:solidFill>
                <a:latin typeface="Aleo"/>
                <a:cs typeface="Aleo"/>
                <a:hlinkClick r:id="rId8"/>
              </a:rPr>
              <a:t>Prisoners in 2013,</a:t>
            </a:r>
            <a:r>
              <a:rPr lang="en-US" sz="1050" dirty="0">
                <a:solidFill>
                  <a:schemeClr val="tx1">
                    <a:lumMod val="50000"/>
                    <a:lumOff val="50000"/>
                  </a:schemeClr>
                </a:solidFill>
                <a:latin typeface="Aleo"/>
                <a:cs typeface="Aleo"/>
              </a:rPr>
              <a:t> </a:t>
            </a:r>
            <a:r>
              <a:rPr lang="en-US" sz="1050" dirty="0">
                <a:solidFill>
                  <a:srgbClr val="595959"/>
                </a:solidFill>
                <a:latin typeface="Aleo"/>
                <a:cs typeface="Aleo"/>
              </a:rPr>
              <a:t>Bureau of Justice Statistics, Sept. 2014</a:t>
            </a:r>
          </a:p>
        </p:txBody>
      </p:sp>
      <p:sp>
        <p:nvSpPr>
          <p:cNvPr id="13" name="Oval 12"/>
          <p:cNvSpPr/>
          <p:nvPr/>
        </p:nvSpPr>
        <p:spPr>
          <a:xfrm>
            <a:off x="8467514" y="1811963"/>
            <a:ext cx="2135724" cy="2135724"/>
          </a:xfrm>
          <a:prstGeom prst="ellipse">
            <a:avLst/>
          </a:prstGeom>
          <a:blipFill rotWithShape="1">
            <a:blip r:embed="rId9"/>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476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sz="3800" dirty="0">
                <a:latin typeface="Arial" panose="020B0604020202020204" pitchFamily="34" charset="0"/>
                <a:cs typeface="Arial" panose="020B0604020202020204" pitchFamily="34" charset="0"/>
              </a:rPr>
              <a:t>LIFE CIRCUMSTANCES</a:t>
            </a:r>
          </a:p>
        </p:txBody>
      </p:sp>
      <p:sp>
        <p:nvSpPr>
          <p:cNvPr id="3" name="Text Placeholder 2"/>
          <p:cNvSpPr>
            <a:spLocks noGrp="1"/>
          </p:cNvSpPr>
          <p:nvPr>
            <p:ph type="body" sz="quarter" idx="13"/>
          </p:nvPr>
        </p:nvSpPr>
        <p:spPr/>
        <p:txBody>
          <a:bodyPr/>
          <a:lstStyle/>
          <a:p>
            <a:r>
              <a:rPr lang="en-US" sz="2600" dirty="0">
                <a:latin typeface="Arial" panose="020B0604020202020204" pitchFamily="34" charset="0"/>
                <a:cs typeface="Arial" panose="020B0604020202020204" pitchFamily="34" charset="0"/>
              </a:rPr>
              <a:t>Many justice involved women share similar life circumstances that are unique from men</a:t>
            </a:r>
          </a:p>
        </p:txBody>
      </p:sp>
      <p:grpSp>
        <p:nvGrpSpPr>
          <p:cNvPr id="4" name="Group 3"/>
          <p:cNvGrpSpPr/>
          <p:nvPr/>
        </p:nvGrpSpPr>
        <p:grpSpPr>
          <a:xfrm rot="9900000">
            <a:off x="4661686" y="3544682"/>
            <a:ext cx="1986029" cy="689908"/>
            <a:chOff x="3052649" y="2281808"/>
            <a:chExt cx="1857066" cy="645108"/>
          </a:xfrm>
        </p:grpSpPr>
        <p:sp>
          <p:nvSpPr>
            <p:cNvPr id="5" name="Rectangle 3"/>
            <p:cNvSpPr/>
            <p:nvPr/>
          </p:nvSpPr>
          <p:spPr>
            <a:xfrm>
              <a:off x="3052649" y="2344066"/>
              <a:ext cx="1723397" cy="531265"/>
            </a:xfrm>
            <a:custGeom>
              <a:avLst/>
              <a:gdLst>
                <a:gd name="connsiteX0" fmla="*/ 0 w 2049165"/>
                <a:gd name="connsiteY0" fmla="*/ 0 h 531265"/>
                <a:gd name="connsiteX1" fmla="*/ 2049165 w 2049165"/>
                <a:gd name="connsiteY1" fmla="*/ 0 h 531265"/>
                <a:gd name="connsiteX2" fmla="*/ 2049165 w 2049165"/>
                <a:gd name="connsiteY2" fmla="*/ 531265 h 531265"/>
                <a:gd name="connsiteX3" fmla="*/ 0 w 2049165"/>
                <a:gd name="connsiteY3" fmla="*/ 531265 h 531265"/>
                <a:gd name="connsiteX4" fmla="*/ 0 w 2049165"/>
                <a:gd name="connsiteY4" fmla="*/ 0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531265 h 531265"/>
                <a:gd name="connsiteX4" fmla="*/ 2382 w 2049165"/>
                <a:gd name="connsiteY4" fmla="*/ 69056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478878 h 531265"/>
                <a:gd name="connsiteX4" fmla="*/ 2382 w 2049165"/>
                <a:gd name="connsiteY4" fmla="*/ 69056 h 531265"/>
                <a:gd name="connsiteX0" fmla="*/ 3302 w 2050085"/>
                <a:gd name="connsiteY0" fmla="*/ 69056 h 531265"/>
                <a:gd name="connsiteX1" fmla="*/ 2050085 w 2050085"/>
                <a:gd name="connsiteY1" fmla="*/ 0 h 531265"/>
                <a:gd name="connsiteX2" fmla="*/ 2050085 w 2050085"/>
                <a:gd name="connsiteY2" fmla="*/ 531265 h 531265"/>
                <a:gd name="connsiteX3" fmla="*/ 0 w 2050085"/>
                <a:gd name="connsiteY3" fmla="*/ 447895 h 531265"/>
                <a:gd name="connsiteX4" fmla="*/ 3302 w 2050085"/>
                <a:gd name="connsiteY4" fmla="*/ 69056 h 531265"/>
                <a:gd name="connsiteX0" fmla="*/ 292 w 2050616"/>
                <a:gd name="connsiteY0" fmla="*/ 151094 h 531265"/>
                <a:gd name="connsiteX1" fmla="*/ 2050616 w 2050616"/>
                <a:gd name="connsiteY1" fmla="*/ 0 h 531265"/>
                <a:gd name="connsiteX2" fmla="*/ 2050616 w 2050616"/>
                <a:gd name="connsiteY2" fmla="*/ 531265 h 531265"/>
                <a:gd name="connsiteX3" fmla="*/ 531 w 2050616"/>
                <a:gd name="connsiteY3" fmla="*/ 447895 h 531265"/>
                <a:gd name="connsiteX4" fmla="*/ 292 w 2050616"/>
                <a:gd name="connsiteY4" fmla="*/ 151094 h 531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16" h="531265">
                  <a:moveTo>
                    <a:pt x="292" y="151094"/>
                  </a:moveTo>
                  <a:lnTo>
                    <a:pt x="2050616" y="0"/>
                  </a:lnTo>
                  <a:lnTo>
                    <a:pt x="2050616" y="531265"/>
                  </a:lnTo>
                  <a:lnTo>
                    <a:pt x="531" y="447895"/>
                  </a:lnTo>
                  <a:cubicBezTo>
                    <a:pt x="1632" y="321615"/>
                    <a:pt x="-809" y="277374"/>
                    <a:pt x="292" y="15109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ight Triangle 5"/>
            <p:cNvSpPr/>
            <p:nvPr/>
          </p:nvSpPr>
          <p:spPr>
            <a:xfrm rot="12600000">
              <a:off x="4264606" y="2281808"/>
              <a:ext cx="645109" cy="645108"/>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7" name="Group 6"/>
          <p:cNvGrpSpPr/>
          <p:nvPr/>
        </p:nvGrpSpPr>
        <p:grpSpPr>
          <a:xfrm rot="10800000">
            <a:off x="4303858" y="2601969"/>
            <a:ext cx="2298109" cy="865944"/>
            <a:chOff x="4447332" y="2926677"/>
            <a:chExt cx="1723582" cy="649458"/>
          </a:xfrm>
        </p:grpSpPr>
        <p:sp>
          <p:nvSpPr>
            <p:cNvPr id="8" name="Rectangle 3"/>
            <p:cNvSpPr/>
            <p:nvPr/>
          </p:nvSpPr>
          <p:spPr>
            <a:xfrm rot="900000">
              <a:off x="4447332" y="2926677"/>
              <a:ext cx="1644766" cy="426119"/>
            </a:xfrm>
            <a:custGeom>
              <a:avLst/>
              <a:gdLst>
                <a:gd name="connsiteX0" fmla="*/ 0 w 2049165"/>
                <a:gd name="connsiteY0" fmla="*/ 0 h 531265"/>
                <a:gd name="connsiteX1" fmla="*/ 2049165 w 2049165"/>
                <a:gd name="connsiteY1" fmla="*/ 0 h 531265"/>
                <a:gd name="connsiteX2" fmla="*/ 2049165 w 2049165"/>
                <a:gd name="connsiteY2" fmla="*/ 531265 h 531265"/>
                <a:gd name="connsiteX3" fmla="*/ 0 w 2049165"/>
                <a:gd name="connsiteY3" fmla="*/ 531265 h 531265"/>
                <a:gd name="connsiteX4" fmla="*/ 0 w 2049165"/>
                <a:gd name="connsiteY4" fmla="*/ 0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531265 h 531265"/>
                <a:gd name="connsiteX4" fmla="*/ 2382 w 2049165"/>
                <a:gd name="connsiteY4" fmla="*/ 69056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478878 h 531265"/>
                <a:gd name="connsiteX4" fmla="*/ 2382 w 2049165"/>
                <a:gd name="connsiteY4" fmla="*/ 69056 h 531265"/>
                <a:gd name="connsiteX0" fmla="*/ 3302 w 2050085"/>
                <a:gd name="connsiteY0" fmla="*/ 69056 h 531265"/>
                <a:gd name="connsiteX1" fmla="*/ 2050085 w 2050085"/>
                <a:gd name="connsiteY1" fmla="*/ 0 h 531265"/>
                <a:gd name="connsiteX2" fmla="*/ 2050085 w 2050085"/>
                <a:gd name="connsiteY2" fmla="*/ 531265 h 531265"/>
                <a:gd name="connsiteX3" fmla="*/ 0 w 2050085"/>
                <a:gd name="connsiteY3" fmla="*/ 447895 h 531265"/>
                <a:gd name="connsiteX4" fmla="*/ 3302 w 2050085"/>
                <a:gd name="connsiteY4" fmla="*/ 69056 h 531265"/>
                <a:gd name="connsiteX0" fmla="*/ 292 w 2050616"/>
                <a:gd name="connsiteY0" fmla="*/ 151094 h 531265"/>
                <a:gd name="connsiteX1" fmla="*/ 2050616 w 2050616"/>
                <a:gd name="connsiteY1" fmla="*/ 0 h 531265"/>
                <a:gd name="connsiteX2" fmla="*/ 2050616 w 2050616"/>
                <a:gd name="connsiteY2" fmla="*/ 531265 h 531265"/>
                <a:gd name="connsiteX3" fmla="*/ 531 w 2050616"/>
                <a:gd name="connsiteY3" fmla="*/ 447895 h 531265"/>
                <a:gd name="connsiteX4" fmla="*/ 292 w 2050616"/>
                <a:gd name="connsiteY4" fmla="*/ 151094 h 531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16" h="531265">
                  <a:moveTo>
                    <a:pt x="292" y="151094"/>
                  </a:moveTo>
                  <a:lnTo>
                    <a:pt x="2050616" y="0"/>
                  </a:lnTo>
                  <a:lnTo>
                    <a:pt x="2050616" y="531265"/>
                  </a:lnTo>
                  <a:lnTo>
                    <a:pt x="531" y="447895"/>
                  </a:lnTo>
                  <a:cubicBezTo>
                    <a:pt x="1632" y="321615"/>
                    <a:pt x="-809" y="277374"/>
                    <a:pt x="292" y="15109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9" name="Right Triangle 8"/>
            <p:cNvSpPr/>
            <p:nvPr/>
          </p:nvSpPr>
          <p:spPr>
            <a:xfrm rot="15300000">
              <a:off x="5653483" y="3058704"/>
              <a:ext cx="517431" cy="517431"/>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10" name="Group 9"/>
          <p:cNvGrpSpPr/>
          <p:nvPr/>
        </p:nvGrpSpPr>
        <p:grpSpPr>
          <a:xfrm rot="20700000">
            <a:off x="5852113" y="2871367"/>
            <a:ext cx="1736769" cy="689908"/>
            <a:chOff x="3052647" y="2289836"/>
            <a:chExt cx="1623992" cy="645108"/>
          </a:xfrm>
        </p:grpSpPr>
        <p:sp>
          <p:nvSpPr>
            <p:cNvPr id="11" name="Rectangle 3"/>
            <p:cNvSpPr/>
            <p:nvPr/>
          </p:nvSpPr>
          <p:spPr>
            <a:xfrm>
              <a:off x="3052647" y="2344064"/>
              <a:ext cx="1405814" cy="531265"/>
            </a:xfrm>
            <a:custGeom>
              <a:avLst/>
              <a:gdLst>
                <a:gd name="connsiteX0" fmla="*/ 0 w 2049165"/>
                <a:gd name="connsiteY0" fmla="*/ 0 h 531265"/>
                <a:gd name="connsiteX1" fmla="*/ 2049165 w 2049165"/>
                <a:gd name="connsiteY1" fmla="*/ 0 h 531265"/>
                <a:gd name="connsiteX2" fmla="*/ 2049165 w 2049165"/>
                <a:gd name="connsiteY2" fmla="*/ 531265 h 531265"/>
                <a:gd name="connsiteX3" fmla="*/ 0 w 2049165"/>
                <a:gd name="connsiteY3" fmla="*/ 531265 h 531265"/>
                <a:gd name="connsiteX4" fmla="*/ 0 w 2049165"/>
                <a:gd name="connsiteY4" fmla="*/ 0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531265 h 531265"/>
                <a:gd name="connsiteX4" fmla="*/ 2382 w 2049165"/>
                <a:gd name="connsiteY4" fmla="*/ 69056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478878 h 531265"/>
                <a:gd name="connsiteX4" fmla="*/ 2382 w 2049165"/>
                <a:gd name="connsiteY4" fmla="*/ 69056 h 531265"/>
                <a:gd name="connsiteX0" fmla="*/ 3302 w 2050085"/>
                <a:gd name="connsiteY0" fmla="*/ 69056 h 531265"/>
                <a:gd name="connsiteX1" fmla="*/ 2050085 w 2050085"/>
                <a:gd name="connsiteY1" fmla="*/ 0 h 531265"/>
                <a:gd name="connsiteX2" fmla="*/ 2050085 w 2050085"/>
                <a:gd name="connsiteY2" fmla="*/ 531265 h 531265"/>
                <a:gd name="connsiteX3" fmla="*/ 0 w 2050085"/>
                <a:gd name="connsiteY3" fmla="*/ 447895 h 531265"/>
                <a:gd name="connsiteX4" fmla="*/ 3302 w 2050085"/>
                <a:gd name="connsiteY4" fmla="*/ 69056 h 531265"/>
                <a:gd name="connsiteX0" fmla="*/ 292 w 2050616"/>
                <a:gd name="connsiteY0" fmla="*/ 151094 h 531265"/>
                <a:gd name="connsiteX1" fmla="*/ 2050616 w 2050616"/>
                <a:gd name="connsiteY1" fmla="*/ 0 h 531265"/>
                <a:gd name="connsiteX2" fmla="*/ 2050616 w 2050616"/>
                <a:gd name="connsiteY2" fmla="*/ 531265 h 531265"/>
                <a:gd name="connsiteX3" fmla="*/ 531 w 2050616"/>
                <a:gd name="connsiteY3" fmla="*/ 447895 h 531265"/>
                <a:gd name="connsiteX4" fmla="*/ 292 w 2050616"/>
                <a:gd name="connsiteY4" fmla="*/ 151094 h 531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0616" h="531265">
                  <a:moveTo>
                    <a:pt x="292" y="151094"/>
                  </a:moveTo>
                  <a:lnTo>
                    <a:pt x="2050616" y="0"/>
                  </a:lnTo>
                  <a:lnTo>
                    <a:pt x="2050616" y="531265"/>
                  </a:lnTo>
                  <a:lnTo>
                    <a:pt x="531" y="447895"/>
                  </a:lnTo>
                  <a:cubicBezTo>
                    <a:pt x="1632" y="321615"/>
                    <a:pt x="-809" y="277374"/>
                    <a:pt x="292" y="15109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2" name="Right Triangle 11"/>
            <p:cNvSpPr/>
            <p:nvPr/>
          </p:nvSpPr>
          <p:spPr>
            <a:xfrm rot="12600000">
              <a:off x="4031530" y="2289836"/>
              <a:ext cx="645109" cy="645108"/>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grpSp>
        <p:nvGrpSpPr>
          <p:cNvPr id="13" name="Group 12"/>
          <p:cNvGrpSpPr/>
          <p:nvPr/>
        </p:nvGrpSpPr>
        <p:grpSpPr>
          <a:xfrm>
            <a:off x="5994807" y="3784874"/>
            <a:ext cx="1947861" cy="819833"/>
            <a:chOff x="4710018" y="2961260"/>
            <a:chExt cx="1460896" cy="614875"/>
          </a:xfrm>
        </p:grpSpPr>
        <p:sp>
          <p:nvSpPr>
            <p:cNvPr id="14" name="Rectangle 3"/>
            <p:cNvSpPr/>
            <p:nvPr/>
          </p:nvSpPr>
          <p:spPr>
            <a:xfrm rot="900000">
              <a:off x="4710018" y="2961260"/>
              <a:ext cx="1377527" cy="426119"/>
            </a:xfrm>
            <a:custGeom>
              <a:avLst/>
              <a:gdLst>
                <a:gd name="connsiteX0" fmla="*/ 0 w 2049165"/>
                <a:gd name="connsiteY0" fmla="*/ 0 h 531265"/>
                <a:gd name="connsiteX1" fmla="*/ 2049165 w 2049165"/>
                <a:gd name="connsiteY1" fmla="*/ 0 h 531265"/>
                <a:gd name="connsiteX2" fmla="*/ 2049165 w 2049165"/>
                <a:gd name="connsiteY2" fmla="*/ 531265 h 531265"/>
                <a:gd name="connsiteX3" fmla="*/ 0 w 2049165"/>
                <a:gd name="connsiteY3" fmla="*/ 531265 h 531265"/>
                <a:gd name="connsiteX4" fmla="*/ 0 w 2049165"/>
                <a:gd name="connsiteY4" fmla="*/ 0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531265 h 531265"/>
                <a:gd name="connsiteX4" fmla="*/ 2382 w 2049165"/>
                <a:gd name="connsiteY4" fmla="*/ 69056 h 531265"/>
                <a:gd name="connsiteX0" fmla="*/ 2382 w 2049165"/>
                <a:gd name="connsiteY0" fmla="*/ 69056 h 531265"/>
                <a:gd name="connsiteX1" fmla="*/ 2049165 w 2049165"/>
                <a:gd name="connsiteY1" fmla="*/ 0 h 531265"/>
                <a:gd name="connsiteX2" fmla="*/ 2049165 w 2049165"/>
                <a:gd name="connsiteY2" fmla="*/ 531265 h 531265"/>
                <a:gd name="connsiteX3" fmla="*/ 0 w 2049165"/>
                <a:gd name="connsiteY3" fmla="*/ 478878 h 531265"/>
                <a:gd name="connsiteX4" fmla="*/ 2382 w 2049165"/>
                <a:gd name="connsiteY4" fmla="*/ 69056 h 531265"/>
                <a:gd name="connsiteX0" fmla="*/ 3302 w 2050085"/>
                <a:gd name="connsiteY0" fmla="*/ 69056 h 531265"/>
                <a:gd name="connsiteX1" fmla="*/ 2050085 w 2050085"/>
                <a:gd name="connsiteY1" fmla="*/ 0 h 531265"/>
                <a:gd name="connsiteX2" fmla="*/ 2050085 w 2050085"/>
                <a:gd name="connsiteY2" fmla="*/ 531265 h 531265"/>
                <a:gd name="connsiteX3" fmla="*/ 0 w 2050085"/>
                <a:gd name="connsiteY3" fmla="*/ 447895 h 531265"/>
                <a:gd name="connsiteX4" fmla="*/ 3302 w 2050085"/>
                <a:gd name="connsiteY4" fmla="*/ 69056 h 531265"/>
                <a:gd name="connsiteX0" fmla="*/ 292 w 2050616"/>
                <a:gd name="connsiteY0" fmla="*/ 151094 h 531265"/>
                <a:gd name="connsiteX1" fmla="*/ 2050616 w 2050616"/>
                <a:gd name="connsiteY1" fmla="*/ 0 h 531265"/>
                <a:gd name="connsiteX2" fmla="*/ 2050616 w 2050616"/>
                <a:gd name="connsiteY2" fmla="*/ 531265 h 531265"/>
                <a:gd name="connsiteX3" fmla="*/ 531 w 2050616"/>
                <a:gd name="connsiteY3" fmla="*/ 447895 h 531265"/>
                <a:gd name="connsiteX4" fmla="*/ 292 w 2050616"/>
                <a:gd name="connsiteY4" fmla="*/ 151094 h 531265"/>
                <a:gd name="connsiteX0" fmla="*/ 361608 w 2050085"/>
                <a:gd name="connsiteY0" fmla="*/ 170931 h 531265"/>
                <a:gd name="connsiteX1" fmla="*/ 2050085 w 2050085"/>
                <a:gd name="connsiteY1" fmla="*/ 0 h 531265"/>
                <a:gd name="connsiteX2" fmla="*/ 2050085 w 2050085"/>
                <a:gd name="connsiteY2" fmla="*/ 531265 h 531265"/>
                <a:gd name="connsiteX3" fmla="*/ 0 w 2050085"/>
                <a:gd name="connsiteY3" fmla="*/ 447895 h 531265"/>
                <a:gd name="connsiteX4" fmla="*/ 361608 w 2050085"/>
                <a:gd name="connsiteY4" fmla="*/ 170931 h 531265"/>
                <a:gd name="connsiteX0" fmla="*/ 28958 w 1717435"/>
                <a:gd name="connsiteY0" fmla="*/ 170931 h 531265"/>
                <a:gd name="connsiteX1" fmla="*/ 1717435 w 1717435"/>
                <a:gd name="connsiteY1" fmla="*/ 0 h 531265"/>
                <a:gd name="connsiteX2" fmla="*/ 1717435 w 1717435"/>
                <a:gd name="connsiteY2" fmla="*/ 531265 h 531265"/>
                <a:gd name="connsiteX3" fmla="*/ 0 w 1717435"/>
                <a:gd name="connsiteY3" fmla="*/ 358762 h 531265"/>
                <a:gd name="connsiteX4" fmla="*/ 28958 w 1717435"/>
                <a:gd name="connsiteY4" fmla="*/ 170931 h 531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435" h="531265">
                  <a:moveTo>
                    <a:pt x="28958" y="170931"/>
                  </a:moveTo>
                  <a:lnTo>
                    <a:pt x="1717435" y="0"/>
                  </a:lnTo>
                  <a:lnTo>
                    <a:pt x="1717435" y="531265"/>
                  </a:lnTo>
                  <a:lnTo>
                    <a:pt x="0" y="358762"/>
                  </a:lnTo>
                  <a:cubicBezTo>
                    <a:pt x="1101" y="232482"/>
                    <a:pt x="27857" y="297211"/>
                    <a:pt x="28958" y="17093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5" name="Right Triangle 14"/>
            <p:cNvSpPr/>
            <p:nvPr/>
          </p:nvSpPr>
          <p:spPr>
            <a:xfrm rot="15300000">
              <a:off x="5653483" y="3058704"/>
              <a:ext cx="517431" cy="517431"/>
            </a:xfrm>
            <a:prstGeom prst="r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16" name="Oval 15"/>
          <p:cNvSpPr/>
          <p:nvPr/>
        </p:nvSpPr>
        <p:spPr>
          <a:xfrm>
            <a:off x="5231674" y="2759491"/>
            <a:ext cx="1720287" cy="1720287"/>
          </a:xfrm>
          <a:prstGeom prst="ellipse">
            <a:avLst/>
          </a:prstGeom>
          <a:solidFill>
            <a:schemeClr val="bg1"/>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accent3"/>
              </a:solidFill>
            </a:endParaRPr>
          </a:p>
        </p:txBody>
      </p:sp>
      <p:sp>
        <p:nvSpPr>
          <p:cNvPr id="18" name="Text Placeholder 9"/>
          <p:cNvSpPr txBox="1">
            <a:spLocks/>
          </p:cNvSpPr>
          <p:nvPr/>
        </p:nvSpPr>
        <p:spPr>
          <a:xfrm>
            <a:off x="7352351" y="2267919"/>
            <a:ext cx="3541768" cy="7711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None/>
            </a:pPr>
            <a:r>
              <a:rPr lang="en-US" sz="1800" dirty="0">
                <a:solidFill>
                  <a:schemeClr val="tx1">
                    <a:lumMod val="65000"/>
                    <a:lumOff val="35000"/>
                  </a:schemeClr>
                </a:solidFill>
                <a:latin typeface="Arial" panose="020B0604020202020204" pitchFamily="34" charset="0"/>
                <a:cs typeface="Arial" panose="020B0604020202020204" pitchFamily="34" charset="0"/>
              </a:rPr>
              <a:t>of women in prison reported </a:t>
            </a:r>
            <a:br>
              <a:rPr lang="en-US" sz="1800" dirty="0">
                <a:solidFill>
                  <a:schemeClr val="tx1">
                    <a:lumMod val="65000"/>
                    <a:lumOff val="35000"/>
                  </a:schemeClr>
                </a:solidFill>
                <a:latin typeface="Arial" panose="020B0604020202020204" pitchFamily="34" charset="0"/>
                <a:cs typeface="Arial" panose="020B0604020202020204" pitchFamily="34" charset="0"/>
              </a:rPr>
            </a:br>
            <a:r>
              <a:rPr lang="en-US" sz="1800" dirty="0">
                <a:solidFill>
                  <a:schemeClr val="tx1">
                    <a:lumMod val="65000"/>
                    <a:lumOff val="35000"/>
                  </a:schemeClr>
                </a:solidFill>
                <a:latin typeface="Arial" panose="020B0604020202020204" pitchFamily="34" charset="0"/>
                <a:cs typeface="Arial" panose="020B0604020202020204" pitchFamily="34" charset="0"/>
              </a:rPr>
              <a:t>a mental health problem</a:t>
            </a:r>
            <a:endParaRPr lang="en-US" sz="1800" baseline="30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Text Placeholder 10"/>
          <p:cNvSpPr txBox="1">
            <a:spLocks/>
          </p:cNvSpPr>
          <p:nvPr/>
        </p:nvSpPr>
        <p:spPr>
          <a:xfrm>
            <a:off x="7352351" y="1881227"/>
            <a:ext cx="3541768"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chemeClr val="accent5"/>
                </a:solidFill>
                <a:latin typeface="Aleo" pitchFamily="34" charset="0"/>
              </a:rPr>
              <a:t>73% </a:t>
            </a:r>
          </a:p>
        </p:txBody>
      </p:sp>
      <p:sp>
        <p:nvSpPr>
          <p:cNvPr id="20" name="Text Placeholder 9"/>
          <p:cNvSpPr txBox="1">
            <a:spLocks/>
          </p:cNvSpPr>
          <p:nvPr/>
        </p:nvSpPr>
        <p:spPr>
          <a:xfrm>
            <a:off x="7999253" y="4371983"/>
            <a:ext cx="3541768" cy="7711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None/>
            </a:pPr>
            <a:r>
              <a:rPr lang="en-US" sz="1800" dirty="0">
                <a:solidFill>
                  <a:schemeClr val="tx1">
                    <a:lumMod val="65000"/>
                    <a:lumOff val="35000"/>
                  </a:schemeClr>
                </a:solidFill>
                <a:latin typeface="Arial" panose="020B0604020202020204" pitchFamily="34" charset="0"/>
                <a:cs typeface="Arial" panose="020B0604020202020204" pitchFamily="34" charset="0"/>
              </a:rPr>
              <a:t>of women who are incarcerated were homeless in the month before incarceration</a:t>
            </a:r>
            <a:endParaRPr lang="en-US" sz="1800" baseline="30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ext Placeholder 10"/>
          <p:cNvSpPr txBox="1">
            <a:spLocks/>
          </p:cNvSpPr>
          <p:nvPr/>
        </p:nvSpPr>
        <p:spPr>
          <a:xfrm>
            <a:off x="7999253" y="3948529"/>
            <a:ext cx="3541768"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chemeClr val="accent5"/>
                </a:solidFill>
                <a:latin typeface="Aleo" pitchFamily="34" charset="0"/>
              </a:rPr>
              <a:t>Up to half </a:t>
            </a:r>
          </a:p>
        </p:txBody>
      </p:sp>
      <p:sp>
        <p:nvSpPr>
          <p:cNvPr id="22" name="Text Placeholder 9"/>
          <p:cNvSpPr txBox="1">
            <a:spLocks/>
          </p:cNvSpPr>
          <p:nvPr/>
        </p:nvSpPr>
        <p:spPr>
          <a:xfrm>
            <a:off x="748275" y="1918658"/>
            <a:ext cx="3541768" cy="7711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None/>
            </a:pPr>
            <a:r>
              <a:rPr lang="en-US" sz="1800" dirty="0">
                <a:solidFill>
                  <a:schemeClr val="tx1">
                    <a:lumMod val="65000"/>
                    <a:lumOff val="35000"/>
                  </a:schemeClr>
                </a:solidFill>
                <a:latin typeface="Arial" panose="020B0604020202020204" pitchFamily="34" charset="0"/>
                <a:cs typeface="Arial" panose="020B0604020202020204" pitchFamily="34" charset="0"/>
              </a:rPr>
              <a:t>of incarcerated women have experienced trauma (including interpersonal violence and/or physical/sexual abuse)</a:t>
            </a:r>
            <a:endParaRPr lang="en-US" sz="1800" baseline="30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Text Placeholder 10"/>
          <p:cNvSpPr txBox="1">
            <a:spLocks/>
          </p:cNvSpPr>
          <p:nvPr/>
        </p:nvSpPr>
        <p:spPr>
          <a:xfrm>
            <a:off x="748275" y="1505233"/>
            <a:ext cx="3541768"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chemeClr val="accent5"/>
                </a:solidFill>
                <a:latin typeface="Aleo" pitchFamily="34" charset="0"/>
              </a:rPr>
              <a:t>77-98% </a:t>
            </a:r>
          </a:p>
        </p:txBody>
      </p:sp>
      <p:sp>
        <p:nvSpPr>
          <p:cNvPr id="24" name="Text Placeholder 9"/>
          <p:cNvSpPr txBox="1">
            <a:spLocks/>
          </p:cNvSpPr>
          <p:nvPr/>
        </p:nvSpPr>
        <p:spPr>
          <a:xfrm>
            <a:off x="872717" y="4083477"/>
            <a:ext cx="3743598" cy="7711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None/>
            </a:pPr>
            <a:r>
              <a:rPr lang="en-US" sz="1800" dirty="0">
                <a:solidFill>
                  <a:schemeClr val="tx1">
                    <a:lumMod val="65000"/>
                    <a:lumOff val="35000"/>
                  </a:schemeClr>
                </a:solidFill>
                <a:latin typeface="Arial" panose="020B0604020202020204" pitchFamily="34" charset="0"/>
                <a:cs typeface="Arial" panose="020B0604020202020204" pitchFamily="34" charset="0"/>
              </a:rPr>
              <a:t>of women in prison reported using drugs just prior to their offense (compared to 56% of men)</a:t>
            </a:r>
            <a:endParaRPr lang="en-US" sz="1800" baseline="30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Text Placeholder 10"/>
          <p:cNvSpPr txBox="1">
            <a:spLocks/>
          </p:cNvSpPr>
          <p:nvPr/>
        </p:nvSpPr>
        <p:spPr>
          <a:xfrm>
            <a:off x="1074547" y="3673392"/>
            <a:ext cx="3541768" cy="32776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dirty="0">
                <a:solidFill>
                  <a:schemeClr val="accent5"/>
                </a:solidFill>
                <a:latin typeface="Aleo" pitchFamily="34" charset="0"/>
              </a:rPr>
              <a:t>60% </a:t>
            </a:r>
          </a:p>
        </p:txBody>
      </p:sp>
      <p:sp>
        <p:nvSpPr>
          <p:cNvPr id="26" name="Oval 25"/>
          <p:cNvSpPr/>
          <p:nvPr/>
        </p:nvSpPr>
        <p:spPr>
          <a:xfrm>
            <a:off x="5407042" y="2934859"/>
            <a:ext cx="1369551" cy="1369551"/>
          </a:xfrm>
          <a:prstGeom prst="ellipse">
            <a:avLst/>
          </a:prstGeom>
          <a:noFill/>
          <a:ln w="38100">
            <a:solidFill>
              <a:srgbClr val="9384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9AC63C"/>
              </a:solidFill>
            </a:endParaRPr>
          </a:p>
        </p:txBody>
      </p:sp>
      <p:pic>
        <p:nvPicPr>
          <p:cNvPr id="27" name="Picture 26" descr="girl-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239" y="3118557"/>
            <a:ext cx="930316" cy="930316"/>
          </a:xfrm>
          <a:prstGeom prst="rect">
            <a:avLst/>
          </a:prstGeom>
        </p:spPr>
      </p:pic>
      <p:sp>
        <p:nvSpPr>
          <p:cNvPr id="28" name="TextBox 27"/>
          <p:cNvSpPr txBox="1"/>
          <p:nvPr/>
        </p:nvSpPr>
        <p:spPr>
          <a:xfrm>
            <a:off x="3607015" y="2971822"/>
            <a:ext cx="250390" cy="246221"/>
          </a:xfrm>
          <a:prstGeom prst="rect">
            <a:avLst/>
          </a:prstGeom>
          <a:noFill/>
        </p:spPr>
        <p:txBody>
          <a:bodyPr wrap="none" rtlCol="0">
            <a:spAutoFit/>
          </a:bodyPr>
          <a:lstStyle/>
          <a:p>
            <a:r>
              <a:rPr lang="en-US" sz="1000" dirty="0">
                <a:solidFill>
                  <a:schemeClr val="tx1">
                    <a:lumMod val="50000"/>
                    <a:lumOff val="50000"/>
                  </a:schemeClr>
                </a:solidFill>
              </a:rPr>
              <a:t>6</a:t>
            </a:r>
            <a:endParaRPr lang="en-US" sz="1000" dirty="0"/>
          </a:p>
        </p:txBody>
      </p:sp>
      <p:sp>
        <p:nvSpPr>
          <p:cNvPr id="32" name="TextBox 31"/>
          <p:cNvSpPr txBox="1"/>
          <p:nvPr/>
        </p:nvSpPr>
        <p:spPr>
          <a:xfrm>
            <a:off x="10280019" y="2638978"/>
            <a:ext cx="250390" cy="246221"/>
          </a:xfrm>
          <a:prstGeom prst="rect">
            <a:avLst/>
          </a:prstGeom>
          <a:noFill/>
        </p:spPr>
        <p:txBody>
          <a:bodyPr wrap="none" rtlCol="0">
            <a:spAutoFit/>
          </a:bodyPr>
          <a:lstStyle/>
          <a:p>
            <a:r>
              <a:rPr lang="en-US" sz="1000" dirty="0">
                <a:solidFill>
                  <a:schemeClr val="tx1">
                    <a:lumMod val="50000"/>
                    <a:lumOff val="50000"/>
                  </a:schemeClr>
                </a:solidFill>
              </a:rPr>
              <a:t>7</a:t>
            </a:r>
            <a:endParaRPr lang="en-US" sz="1000" dirty="0"/>
          </a:p>
        </p:txBody>
      </p:sp>
      <p:sp>
        <p:nvSpPr>
          <p:cNvPr id="33" name="TextBox 32"/>
          <p:cNvSpPr txBox="1"/>
          <p:nvPr/>
        </p:nvSpPr>
        <p:spPr>
          <a:xfrm>
            <a:off x="4013444" y="4784570"/>
            <a:ext cx="250390" cy="246221"/>
          </a:xfrm>
          <a:prstGeom prst="rect">
            <a:avLst/>
          </a:prstGeom>
          <a:noFill/>
        </p:spPr>
        <p:txBody>
          <a:bodyPr wrap="none" rtlCol="0">
            <a:spAutoFit/>
          </a:bodyPr>
          <a:lstStyle/>
          <a:p>
            <a:r>
              <a:rPr lang="en-US" sz="1000" dirty="0">
                <a:solidFill>
                  <a:schemeClr val="tx1">
                    <a:lumMod val="50000"/>
                    <a:lumOff val="50000"/>
                  </a:schemeClr>
                </a:solidFill>
              </a:rPr>
              <a:t>8</a:t>
            </a:r>
            <a:endParaRPr lang="en-US" sz="1000" dirty="0"/>
          </a:p>
        </p:txBody>
      </p:sp>
      <p:sp>
        <p:nvSpPr>
          <p:cNvPr id="34" name="TextBox 33"/>
          <p:cNvSpPr txBox="1"/>
          <p:nvPr/>
        </p:nvSpPr>
        <p:spPr>
          <a:xfrm>
            <a:off x="10718124" y="5073697"/>
            <a:ext cx="250390" cy="246221"/>
          </a:xfrm>
          <a:prstGeom prst="rect">
            <a:avLst/>
          </a:prstGeom>
          <a:noFill/>
        </p:spPr>
        <p:txBody>
          <a:bodyPr wrap="none" rtlCol="0">
            <a:spAutoFit/>
          </a:bodyPr>
          <a:lstStyle/>
          <a:p>
            <a:r>
              <a:rPr lang="en-US" sz="1000" dirty="0">
                <a:solidFill>
                  <a:schemeClr val="tx1">
                    <a:lumMod val="50000"/>
                    <a:lumOff val="50000"/>
                  </a:schemeClr>
                </a:solidFill>
              </a:rPr>
              <a:t>9</a:t>
            </a:r>
            <a:endParaRPr lang="en-US" sz="1000" dirty="0"/>
          </a:p>
        </p:txBody>
      </p:sp>
      <p:sp>
        <p:nvSpPr>
          <p:cNvPr id="17" name="TextBox 16"/>
          <p:cNvSpPr txBox="1"/>
          <p:nvPr/>
        </p:nvSpPr>
        <p:spPr>
          <a:xfrm>
            <a:off x="368044" y="5825723"/>
            <a:ext cx="11342444" cy="900246"/>
          </a:xfrm>
          <a:prstGeom prst="rect">
            <a:avLst/>
          </a:prstGeom>
          <a:noFill/>
        </p:spPr>
        <p:txBody>
          <a:bodyPr wrap="square" rtlCol="0">
            <a:spAutoFit/>
          </a:bodyPr>
          <a:lstStyle/>
          <a:p>
            <a:pPr lvl="0"/>
            <a:r>
              <a:rPr lang="en-US" sz="1050" i="1" dirty="0">
                <a:solidFill>
                  <a:schemeClr val="tx1">
                    <a:lumMod val="50000"/>
                    <a:lumOff val="50000"/>
                  </a:schemeClr>
                </a:solidFill>
                <a:latin typeface="Aleo"/>
                <a:cs typeface="Aleo"/>
                <a:hlinkClick r:id="rId4"/>
              </a:rPr>
              <a:t>Looking Beneath the Surface: The Nature of Incarcerated Women’s Experiences of Interpersonal Violence, Treatment Needs, and Mental Health,</a:t>
            </a:r>
            <a:r>
              <a:rPr lang="en-US" sz="1050" i="1" dirty="0">
                <a:solidFill>
                  <a:schemeClr val="tx1">
                    <a:lumMod val="50000"/>
                    <a:lumOff val="50000"/>
                  </a:schemeClr>
                </a:solidFill>
                <a:latin typeface="Aleo"/>
                <a:cs typeface="Aleo"/>
              </a:rPr>
              <a:t> </a:t>
            </a:r>
            <a:r>
              <a:rPr lang="en-US" sz="1050" dirty="0">
                <a:solidFill>
                  <a:schemeClr val="tx1">
                    <a:lumMod val="50000"/>
                    <a:lumOff val="50000"/>
                  </a:schemeClr>
                </a:solidFill>
                <a:latin typeface="Aleo"/>
                <a:cs typeface="Aleo"/>
              </a:rPr>
              <a:t>Heath, Nicole M., April Fritch, Shannon M. Lynch, Feminist Criminology, Published April 2012, Revised Oct. 2012</a:t>
            </a:r>
          </a:p>
          <a:p>
            <a:r>
              <a:rPr lang="en-US" sz="1050" i="1" dirty="0">
                <a:solidFill>
                  <a:schemeClr val="tx1">
                    <a:lumMod val="50000"/>
                    <a:lumOff val="50000"/>
                  </a:schemeClr>
                </a:solidFill>
                <a:latin typeface="Aleo"/>
                <a:cs typeface="Aleo"/>
                <a:hlinkClick r:id="rId5"/>
              </a:rPr>
              <a:t>Mental Health Problems of Prison and Jail Inmates</a:t>
            </a:r>
            <a:r>
              <a:rPr lang="en-US" sz="1050" dirty="0">
                <a:solidFill>
                  <a:schemeClr val="tx1">
                    <a:lumMod val="50000"/>
                    <a:lumOff val="50000"/>
                  </a:schemeClr>
                </a:solidFill>
                <a:latin typeface="Aleo"/>
                <a:cs typeface="Aleo"/>
                <a:hlinkClick r:id="rId5"/>
              </a:rPr>
              <a:t>,</a:t>
            </a:r>
            <a:r>
              <a:rPr lang="en-US" sz="1050" dirty="0">
                <a:solidFill>
                  <a:schemeClr val="tx1">
                    <a:lumMod val="50000"/>
                    <a:lumOff val="50000"/>
                  </a:schemeClr>
                </a:solidFill>
                <a:latin typeface="Aleo"/>
                <a:cs typeface="Aleo"/>
              </a:rPr>
              <a:t> Bureau of Justice Statistics, Published Sept. 2006, Revised Dec. 2006</a:t>
            </a:r>
          </a:p>
          <a:p>
            <a:pPr lvl="0"/>
            <a:r>
              <a:rPr lang="en-US" sz="1050" i="1" dirty="0">
                <a:solidFill>
                  <a:schemeClr val="tx1">
                    <a:lumMod val="50000"/>
                    <a:lumOff val="50000"/>
                  </a:schemeClr>
                </a:solidFill>
                <a:latin typeface="Aleo"/>
                <a:cs typeface="Aleo"/>
                <a:hlinkClick r:id="rId6"/>
              </a:rPr>
              <a:t>Drug Use and Dependence, State and Federal Prisoners, 2004,</a:t>
            </a:r>
            <a:r>
              <a:rPr lang="en-US" sz="1050" dirty="0">
                <a:solidFill>
                  <a:schemeClr val="tx1">
                    <a:lumMod val="50000"/>
                    <a:lumOff val="50000"/>
                  </a:schemeClr>
                </a:solidFill>
                <a:latin typeface="Aleo"/>
                <a:cs typeface="Aleo"/>
              </a:rPr>
              <a:t> Bureau of Justice Statistics, Published 2006, Revised 2007</a:t>
            </a:r>
          </a:p>
          <a:p>
            <a:r>
              <a:rPr lang="en-US" sz="1050" i="1" dirty="0">
                <a:solidFill>
                  <a:schemeClr val="tx1">
                    <a:lumMod val="50000"/>
                    <a:lumOff val="50000"/>
                  </a:schemeClr>
                </a:solidFill>
                <a:latin typeface="Aleo"/>
                <a:cs typeface="Aleo"/>
                <a:hlinkClick r:id="rId7"/>
              </a:rPr>
              <a:t>Gender-Responsive Strategies for Women Offenders,</a:t>
            </a:r>
            <a:r>
              <a:rPr lang="en-US" sz="1050" dirty="0">
                <a:solidFill>
                  <a:schemeClr val="tx1">
                    <a:lumMod val="50000"/>
                    <a:lumOff val="50000"/>
                  </a:schemeClr>
                </a:solidFill>
                <a:latin typeface="Aleo"/>
                <a:cs typeface="Aleo"/>
              </a:rPr>
              <a:t> National Institute of Corrections, 2010</a:t>
            </a:r>
          </a:p>
        </p:txBody>
      </p:sp>
      <p:sp>
        <p:nvSpPr>
          <p:cNvPr id="42" name="Rounded Rectangle 41"/>
          <p:cNvSpPr/>
          <p:nvPr/>
        </p:nvSpPr>
        <p:spPr>
          <a:xfrm>
            <a:off x="10603037" y="2214389"/>
            <a:ext cx="691472" cy="691472"/>
          </a:xfrm>
          <a:prstGeom prst="roundRect">
            <a:avLst/>
          </a:prstGeom>
          <a:blipFill dpi="0" rotWithShape="1">
            <a:blip r:embed="rId8" cstate="print">
              <a:extLst>
                <a:ext uri="{28A0092B-C50C-407E-A947-70E740481C1C}">
                  <a14:useLocalDpi xmlns:a14="http://schemas.microsoft.com/office/drawing/2010/main" val="0"/>
                </a:ext>
              </a:extLst>
            </a:blip>
            <a:srcRect/>
            <a:stretch>
              <a:fillRect l="10328" t="410" r="10328" b="410"/>
            </a:stretch>
          </a:blip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43" name="Rounded Rectangle 42"/>
          <p:cNvSpPr/>
          <p:nvPr/>
        </p:nvSpPr>
        <p:spPr>
          <a:xfrm>
            <a:off x="464226" y="4454798"/>
            <a:ext cx="691472" cy="691472"/>
          </a:xfrm>
          <a:prstGeom prst="roundRect">
            <a:avLst/>
          </a:prstGeom>
          <a:blipFill dpi="0" rotWithShape="1">
            <a:blip r:embed="rId9" cstate="print">
              <a:extLst>
                <a:ext uri="{28A0092B-C50C-407E-A947-70E740481C1C}">
                  <a14:useLocalDpi xmlns:a14="http://schemas.microsoft.com/office/drawing/2010/main" val="0"/>
                </a:ext>
              </a:extLst>
            </a:blip>
            <a:srcRect/>
            <a:stretch>
              <a:fillRect l="410" t="5369" r="410" b="5369"/>
            </a:stretch>
          </a:blip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44" name="Rounded Rectangle 43"/>
          <p:cNvSpPr/>
          <p:nvPr/>
        </p:nvSpPr>
        <p:spPr>
          <a:xfrm>
            <a:off x="7559417" y="4595808"/>
            <a:ext cx="628652" cy="691472"/>
          </a:xfrm>
          <a:prstGeom prst="roundRect">
            <a:avLst/>
          </a:prstGeom>
          <a:blipFill dpi="0" rotWithShape="1">
            <a:blip r:embed="rId10" cstate="print">
              <a:extLst>
                <a:ext uri="{BEBA8EAE-BF5A-486C-A8C5-ECC9F3942E4B}">
                  <a14:imgProps xmlns:a14="http://schemas.microsoft.com/office/drawing/2010/main">
                    <a14:imgLayer r:embed="rId11">
                      <a14:imgEffect>
                        <a14:colorTemperature colorTemp="6400"/>
                      </a14:imgEffect>
                    </a14:imgLayer>
                  </a14:imgProps>
                </a:ext>
                <a:ext uri="{28A0092B-C50C-407E-A947-70E740481C1C}">
                  <a14:useLocalDpi xmlns:a14="http://schemas.microsoft.com/office/drawing/2010/main" val="0"/>
                </a:ext>
              </a:extLst>
            </a:blip>
            <a:srcRect/>
            <a:stretch>
              <a:fillRect l="-4549" t="10328" r="-4549" b="10328"/>
            </a:stretch>
          </a:blip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45" name="Rounded Rectangle 44"/>
          <p:cNvSpPr/>
          <p:nvPr/>
        </p:nvSpPr>
        <p:spPr>
          <a:xfrm>
            <a:off x="252197" y="1754602"/>
            <a:ext cx="691472" cy="691472"/>
          </a:xfrm>
          <a:prstGeom prst="roundRect">
            <a:avLst/>
          </a:prstGeom>
          <a:blipFill>
            <a:blip r:embed="rId12" cstate="print">
              <a:extLst>
                <a:ext uri="{28A0092B-C50C-407E-A947-70E740481C1C}">
                  <a14:useLocalDpi xmlns:a14="http://schemas.microsoft.com/office/drawing/2010/main" val="0"/>
                </a:ext>
              </a:extLst>
            </a:blip>
            <a:srcRect/>
            <a:stretch>
              <a:fillRect l="-1000" r="-1000"/>
            </a:stretch>
          </a:blipFill>
          <a:ln>
            <a:no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52813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67494" y="4763111"/>
            <a:ext cx="2809350" cy="333096"/>
          </a:xfrm>
        </p:spPr>
        <p:txBody>
          <a:bodyPr/>
          <a:lstStyle/>
          <a:p>
            <a:pPr algn="l"/>
            <a:r>
              <a:rPr lang="en-US" dirty="0">
                <a:latin typeface="Arial" panose="020B0604020202020204" pitchFamily="34" charset="0"/>
                <a:cs typeface="Arial" panose="020B0604020202020204" pitchFamily="34" charset="0"/>
              </a:rPr>
              <a:t>Employment </a:t>
            </a:r>
          </a:p>
          <a:p>
            <a:pPr algn="l"/>
            <a:r>
              <a:rPr lang="en-US" dirty="0">
                <a:latin typeface="Arial" panose="020B0604020202020204" pitchFamily="34" charset="0"/>
                <a:cs typeface="Arial" panose="020B0604020202020204" pitchFamily="34" charset="0"/>
              </a:rPr>
              <a:t>and I</a:t>
            </a:r>
            <a:r>
              <a:rPr lang="en-US" dirty="0">
                <a:solidFill>
                  <a:srgbClr val="595959"/>
                </a:solidFill>
                <a:latin typeface="Arial" panose="020B0604020202020204" pitchFamily="34" charset="0"/>
                <a:cs typeface="Arial" panose="020B0604020202020204" pitchFamily="34" charset="0"/>
              </a:rPr>
              <a:t>ncom</a:t>
            </a:r>
            <a:r>
              <a:rPr lang="en-US" dirty="0">
                <a:latin typeface="Arial" panose="020B0604020202020204" pitchFamily="34" charset="0"/>
                <a:cs typeface="Arial" panose="020B0604020202020204" pitchFamily="34" charset="0"/>
              </a:rPr>
              <a:t>e</a:t>
            </a:r>
            <a:endParaRPr lang="en-US" b="1"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567494" y="2484623"/>
            <a:ext cx="3686933" cy="218768"/>
          </a:xfrm>
        </p:spPr>
        <p:txBody>
          <a:bodyPr/>
          <a:lstStyle/>
          <a:p>
            <a:pPr algn="l"/>
            <a:r>
              <a:rPr lang="en-US" sz="2000" dirty="0">
                <a:latin typeface="Arial" panose="020B0604020202020204" pitchFamily="34" charset="0"/>
                <a:cs typeface="Arial" panose="020B0604020202020204" pitchFamily="34" charset="0"/>
              </a:rPr>
              <a:t>In 2013, percentage of women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in state or federal prisons</a:t>
            </a:r>
            <a:endParaRPr lang="en-US" sz="2000" baseline="30000" dirty="0">
              <a:latin typeface="Arial" panose="020B0604020202020204" pitchFamily="34" charset="0"/>
              <a:cs typeface="Arial" panose="020B0604020202020204" pitchFamily="34" charset="0"/>
            </a:endParaRPr>
          </a:p>
        </p:txBody>
      </p:sp>
      <p:grpSp>
        <p:nvGrpSpPr>
          <p:cNvPr id="25" name="Group 24"/>
          <p:cNvGrpSpPr>
            <a:grpSpLocks noChangeAspect="1"/>
          </p:cNvGrpSpPr>
          <p:nvPr/>
        </p:nvGrpSpPr>
        <p:grpSpPr>
          <a:xfrm>
            <a:off x="4655244" y="1401598"/>
            <a:ext cx="1550268" cy="1944899"/>
            <a:chOff x="1825734" y="2242982"/>
            <a:chExt cx="2297474" cy="2443325"/>
          </a:xfrm>
        </p:grpSpPr>
        <p:graphicFrame>
          <p:nvGraphicFramePr>
            <p:cNvPr id="4" name="Chart 3"/>
            <p:cNvGraphicFramePr/>
            <p:nvPr>
              <p:extLst>
                <p:ext uri="{D42A27DB-BD31-4B8C-83A1-F6EECF244321}">
                  <p14:modId xmlns:p14="http://schemas.microsoft.com/office/powerpoint/2010/main" val="844837312"/>
                </p:ext>
              </p:extLst>
            </p:nvPr>
          </p:nvGraphicFramePr>
          <p:xfrm>
            <a:off x="1825734" y="2242982"/>
            <a:ext cx="2297474" cy="195285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264434" y="2892724"/>
              <a:ext cx="1489992" cy="734637"/>
            </a:xfrm>
            <a:prstGeom prst="rect">
              <a:avLst/>
            </a:prstGeom>
            <a:noFill/>
          </p:spPr>
          <p:txBody>
            <a:bodyPr wrap="none" rtlCol="0">
              <a:spAutoFit/>
            </a:bodyPr>
            <a:lstStyle/>
            <a:p>
              <a:r>
                <a:rPr lang="en-US" sz="3200" dirty="0">
                  <a:solidFill>
                    <a:srgbClr val="D29F2A"/>
                  </a:solidFill>
                  <a:latin typeface="Arial" panose="020B0604020202020204" pitchFamily="34" charset="0"/>
                  <a:cs typeface="Arial" panose="020B0604020202020204" pitchFamily="34" charset="0"/>
                </a:rPr>
                <a:t>49%</a:t>
              </a:r>
              <a:endParaRPr lang="id-ID" sz="3200" dirty="0">
                <a:solidFill>
                  <a:srgbClr val="D29F2A"/>
                </a:solidFill>
                <a:latin typeface="Arial" panose="020B0604020202020204" pitchFamily="34" charset="0"/>
                <a:cs typeface="Arial" panose="020B0604020202020204" pitchFamily="34" charset="0"/>
              </a:endParaRPr>
            </a:p>
          </p:txBody>
        </p:sp>
        <p:sp>
          <p:nvSpPr>
            <p:cNvPr id="10" name="TextBox 9"/>
            <p:cNvSpPr txBox="1"/>
            <p:nvPr/>
          </p:nvSpPr>
          <p:spPr>
            <a:xfrm>
              <a:off x="2400417" y="4222325"/>
              <a:ext cx="1148107" cy="463982"/>
            </a:xfrm>
            <a:prstGeom prst="rect">
              <a:avLst/>
            </a:prstGeom>
            <a:noFill/>
          </p:spPr>
          <p:txBody>
            <a:bodyPr wrap="none" rtlCol="0">
              <a:spAutoFit/>
            </a:bodyPr>
            <a:lstStyle/>
            <a:p>
              <a:pPr algn="ctr"/>
              <a:r>
                <a:rPr lang="en-US" dirty="0">
                  <a:solidFill>
                    <a:schemeClr val="bg1">
                      <a:lumMod val="50000"/>
                    </a:schemeClr>
                  </a:solidFill>
                  <a:latin typeface="Arial" panose="020B0604020202020204" pitchFamily="34" charset="0"/>
                  <a:cs typeface="Arial" panose="020B0604020202020204" pitchFamily="34" charset="0"/>
                </a:rPr>
                <a:t>White</a:t>
              </a:r>
              <a:endParaRPr lang="id-ID" dirty="0">
                <a:solidFill>
                  <a:schemeClr val="bg1">
                    <a:lumMod val="50000"/>
                  </a:schemeClr>
                </a:solidFill>
                <a:latin typeface="Arial" panose="020B0604020202020204" pitchFamily="34" charset="0"/>
                <a:cs typeface="Arial" panose="020B0604020202020204" pitchFamily="34" charset="0"/>
              </a:endParaRPr>
            </a:p>
          </p:txBody>
        </p:sp>
      </p:grpSp>
      <p:grpSp>
        <p:nvGrpSpPr>
          <p:cNvPr id="33" name="Group 32"/>
          <p:cNvGrpSpPr/>
          <p:nvPr/>
        </p:nvGrpSpPr>
        <p:grpSpPr>
          <a:xfrm>
            <a:off x="6971227" y="1385470"/>
            <a:ext cx="1554480" cy="1935288"/>
            <a:chOff x="976222" y="2020973"/>
            <a:chExt cx="1952853" cy="2442760"/>
          </a:xfrm>
        </p:grpSpPr>
        <p:graphicFrame>
          <p:nvGraphicFramePr>
            <p:cNvPr id="34" name="Chart 33"/>
            <p:cNvGraphicFramePr/>
            <p:nvPr>
              <p:extLst>
                <p:ext uri="{D42A27DB-BD31-4B8C-83A1-F6EECF244321}">
                  <p14:modId xmlns:p14="http://schemas.microsoft.com/office/powerpoint/2010/main" val="1933557716"/>
                </p:ext>
              </p:extLst>
            </p:nvPr>
          </p:nvGraphicFramePr>
          <p:xfrm>
            <a:off x="976222" y="2020973"/>
            <a:ext cx="1952853" cy="1962096"/>
          </p:xfrm>
          <a:graphic>
            <a:graphicData uri="http://schemas.openxmlformats.org/drawingml/2006/chart">
              <c:chart xmlns:c="http://schemas.openxmlformats.org/drawingml/2006/chart" xmlns:r="http://schemas.openxmlformats.org/officeDocument/2006/relationships" r:id="rId4"/>
            </a:graphicData>
          </a:graphic>
        </p:graphicFrame>
        <p:sp>
          <p:nvSpPr>
            <p:cNvPr id="35" name="TextBox 34"/>
            <p:cNvSpPr txBox="1"/>
            <p:nvPr/>
          </p:nvSpPr>
          <p:spPr>
            <a:xfrm>
              <a:off x="1353917" y="2629481"/>
              <a:ext cx="1263062" cy="738115"/>
            </a:xfrm>
            <a:prstGeom prst="rect">
              <a:avLst/>
            </a:prstGeom>
            <a:noFill/>
          </p:spPr>
          <p:txBody>
            <a:bodyPr wrap="none" rtlCol="0">
              <a:spAutoFit/>
            </a:bodyPr>
            <a:lstStyle/>
            <a:p>
              <a:r>
                <a:rPr lang="en-US" sz="3200" dirty="0">
                  <a:solidFill>
                    <a:srgbClr val="D29F2A"/>
                  </a:solidFill>
                  <a:latin typeface="Arial" panose="020B0604020202020204" pitchFamily="34" charset="0"/>
                  <a:cs typeface="Arial" panose="020B0604020202020204" pitchFamily="34" charset="0"/>
                </a:rPr>
                <a:t>22%</a:t>
              </a:r>
              <a:endParaRPr lang="id-ID" sz="3200" dirty="0">
                <a:solidFill>
                  <a:srgbClr val="D29F2A"/>
                </a:solidFill>
                <a:latin typeface="Arial" panose="020B0604020202020204" pitchFamily="34" charset="0"/>
                <a:cs typeface="Arial" panose="020B0604020202020204" pitchFamily="34" charset="0"/>
              </a:endParaRPr>
            </a:p>
          </p:txBody>
        </p:sp>
        <p:sp>
          <p:nvSpPr>
            <p:cNvPr id="39" name="TextBox 38"/>
            <p:cNvSpPr txBox="1"/>
            <p:nvPr/>
          </p:nvSpPr>
          <p:spPr>
            <a:xfrm>
              <a:off x="1482096" y="3997555"/>
              <a:ext cx="941104" cy="466178"/>
            </a:xfrm>
            <a:prstGeom prst="rect">
              <a:avLst/>
            </a:prstGeom>
            <a:noFill/>
          </p:spPr>
          <p:txBody>
            <a:bodyPr wrap="none" rtlCol="0">
              <a:spAutoFit/>
            </a:bodyPr>
            <a:lstStyle/>
            <a:p>
              <a:pPr algn="ctr"/>
              <a:r>
                <a:rPr lang="en-US" dirty="0">
                  <a:solidFill>
                    <a:schemeClr val="bg1">
                      <a:lumMod val="50000"/>
                    </a:schemeClr>
                  </a:solidFill>
                  <a:latin typeface="Arial" panose="020B0604020202020204" pitchFamily="34" charset="0"/>
                  <a:cs typeface="Arial" panose="020B0604020202020204" pitchFamily="34" charset="0"/>
                </a:rPr>
                <a:t>Black</a:t>
              </a:r>
              <a:endParaRPr lang="id-ID" dirty="0">
                <a:solidFill>
                  <a:schemeClr val="bg1">
                    <a:lumMod val="50000"/>
                  </a:schemeClr>
                </a:solidFill>
                <a:latin typeface="Arial" panose="020B0604020202020204" pitchFamily="34" charset="0"/>
                <a:cs typeface="Arial" panose="020B0604020202020204" pitchFamily="34" charset="0"/>
              </a:endParaRPr>
            </a:p>
          </p:txBody>
        </p:sp>
      </p:grpSp>
      <p:grpSp>
        <p:nvGrpSpPr>
          <p:cNvPr id="40" name="Group 39"/>
          <p:cNvGrpSpPr/>
          <p:nvPr/>
        </p:nvGrpSpPr>
        <p:grpSpPr>
          <a:xfrm>
            <a:off x="9214272" y="1377868"/>
            <a:ext cx="1554480" cy="1947179"/>
            <a:chOff x="933114" y="2335627"/>
            <a:chExt cx="1952853" cy="1931121"/>
          </a:xfrm>
        </p:grpSpPr>
        <p:graphicFrame>
          <p:nvGraphicFramePr>
            <p:cNvPr id="41" name="Chart 40"/>
            <p:cNvGraphicFramePr/>
            <p:nvPr>
              <p:extLst>
                <p:ext uri="{D42A27DB-BD31-4B8C-83A1-F6EECF244321}">
                  <p14:modId xmlns:p14="http://schemas.microsoft.com/office/powerpoint/2010/main" val="2588653377"/>
                </p:ext>
              </p:extLst>
            </p:nvPr>
          </p:nvGraphicFramePr>
          <p:xfrm>
            <a:off x="933114" y="2335627"/>
            <a:ext cx="1952853" cy="1541660"/>
          </p:xfrm>
          <a:graphic>
            <a:graphicData uri="http://schemas.openxmlformats.org/drawingml/2006/chart">
              <c:chart xmlns:c="http://schemas.openxmlformats.org/drawingml/2006/chart" xmlns:r="http://schemas.openxmlformats.org/officeDocument/2006/relationships" r:id="rId5"/>
            </a:graphicData>
          </a:graphic>
        </p:graphicFrame>
        <p:sp>
          <p:nvSpPr>
            <p:cNvPr id="42" name="TextBox 41"/>
            <p:cNvSpPr txBox="1"/>
            <p:nvPr/>
          </p:nvSpPr>
          <p:spPr>
            <a:xfrm>
              <a:off x="1282189" y="2837242"/>
              <a:ext cx="1263062" cy="579952"/>
            </a:xfrm>
            <a:prstGeom prst="rect">
              <a:avLst/>
            </a:prstGeom>
            <a:noFill/>
          </p:spPr>
          <p:txBody>
            <a:bodyPr wrap="none" rtlCol="0">
              <a:spAutoFit/>
            </a:bodyPr>
            <a:lstStyle/>
            <a:p>
              <a:r>
                <a:rPr lang="en-US" sz="3200" dirty="0">
                  <a:solidFill>
                    <a:srgbClr val="D29F2A"/>
                  </a:solidFill>
                  <a:latin typeface="Arial" panose="020B0604020202020204" pitchFamily="34" charset="0"/>
                  <a:cs typeface="Arial" panose="020B0604020202020204" pitchFamily="34" charset="0"/>
                </a:rPr>
                <a:t>17%</a:t>
              </a:r>
              <a:endParaRPr lang="id-ID" sz="3200" dirty="0">
                <a:solidFill>
                  <a:srgbClr val="D29F2A"/>
                </a:solidFill>
                <a:latin typeface="Arial" panose="020B0604020202020204" pitchFamily="34" charset="0"/>
                <a:cs typeface="Arial" panose="020B0604020202020204" pitchFamily="34" charset="0"/>
              </a:endParaRPr>
            </a:p>
          </p:txBody>
        </p:sp>
        <p:sp>
          <p:nvSpPr>
            <p:cNvPr id="46" name="TextBox 45"/>
            <p:cNvSpPr txBox="1"/>
            <p:nvPr/>
          </p:nvSpPr>
          <p:spPr>
            <a:xfrm>
              <a:off x="1237497" y="3900462"/>
              <a:ext cx="1344086" cy="366286"/>
            </a:xfrm>
            <a:prstGeom prst="rect">
              <a:avLst/>
            </a:prstGeom>
            <a:noFill/>
          </p:spPr>
          <p:txBody>
            <a:bodyPr wrap="none" rtlCol="0">
              <a:spAutoFit/>
            </a:bodyPr>
            <a:lstStyle/>
            <a:p>
              <a:pPr algn="ctr"/>
              <a:r>
                <a:rPr lang="en-US" dirty="0">
                  <a:solidFill>
                    <a:schemeClr val="bg1">
                      <a:lumMod val="50000"/>
                    </a:schemeClr>
                  </a:solidFill>
                  <a:latin typeface="Arial" panose="020B0604020202020204" pitchFamily="34" charset="0"/>
                  <a:cs typeface="Arial" panose="020B0604020202020204" pitchFamily="34" charset="0"/>
                </a:rPr>
                <a:t>Hispanic</a:t>
              </a:r>
              <a:endParaRPr lang="id-ID" dirty="0">
                <a:solidFill>
                  <a:schemeClr val="bg1">
                    <a:lumMod val="50000"/>
                  </a:schemeClr>
                </a:solidFill>
                <a:latin typeface="Arial" panose="020B0604020202020204" pitchFamily="34" charset="0"/>
                <a:cs typeface="Arial" panose="020B0604020202020204" pitchFamily="34" charset="0"/>
              </a:endParaRPr>
            </a:p>
          </p:txBody>
        </p:sp>
      </p:grpSp>
      <p:grpSp>
        <p:nvGrpSpPr>
          <p:cNvPr id="47" name="Group 46"/>
          <p:cNvGrpSpPr>
            <a:grpSpLocks noChangeAspect="1"/>
          </p:cNvGrpSpPr>
          <p:nvPr/>
        </p:nvGrpSpPr>
        <p:grpSpPr>
          <a:xfrm>
            <a:off x="4454425" y="3766695"/>
            <a:ext cx="2009875" cy="2118051"/>
            <a:chOff x="1243350" y="1722554"/>
            <a:chExt cx="2605023" cy="2745231"/>
          </a:xfrm>
        </p:grpSpPr>
        <p:graphicFrame>
          <p:nvGraphicFramePr>
            <p:cNvPr id="48" name="Chart 47"/>
            <p:cNvGraphicFramePr/>
            <p:nvPr>
              <p:extLst>
                <p:ext uri="{D42A27DB-BD31-4B8C-83A1-F6EECF244321}">
                  <p14:modId xmlns:p14="http://schemas.microsoft.com/office/powerpoint/2010/main" val="1427468165"/>
                </p:ext>
              </p:extLst>
            </p:nvPr>
          </p:nvGraphicFramePr>
          <p:xfrm>
            <a:off x="1503815" y="1722554"/>
            <a:ext cx="2014780" cy="2014780"/>
          </p:xfrm>
          <a:graphic>
            <a:graphicData uri="http://schemas.openxmlformats.org/drawingml/2006/chart">
              <c:chart xmlns:c="http://schemas.openxmlformats.org/drawingml/2006/chart" xmlns:r="http://schemas.openxmlformats.org/officeDocument/2006/relationships" r:id="rId6"/>
            </a:graphicData>
          </a:graphic>
        </p:graphicFrame>
        <p:sp>
          <p:nvSpPr>
            <p:cNvPr id="49" name="TextBox 48"/>
            <p:cNvSpPr txBox="1"/>
            <p:nvPr/>
          </p:nvSpPr>
          <p:spPr>
            <a:xfrm>
              <a:off x="1936678" y="2377492"/>
              <a:ext cx="1303115" cy="757934"/>
            </a:xfrm>
            <a:prstGeom prst="rect">
              <a:avLst/>
            </a:prstGeom>
            <a:noFill/>
          </p:spPr>
          <p:txBody>
            <a:bodyPr wrap="none" rtlCol="0">
              <a:spAutoFit/>
            </a:bodyPr>
            <a:lstStyle/>
            <a:p>
              <a:r>
                <a:rPr lang="en-US" sz="3200" dirty="0">
                  <a:solidFill>
                    <a:srgbClr val="9AC63C"/>
                  </a:solidFill>
                  <a:latin typeface="Arial" panose="020B0604020202020204" pitchFamily="34" charset="0"/>
                  <a:cs typeface="Arial" panose="020B0604020202020204" pitchFamily="34" charset="0"/>
                </a:rPr>
                <a:t>60%</a:t>
              </a:r>
              <a:endParaRPr lang="id-ID" sz="3200" dirty="0">
                <a:solidFill>
                  <a:srgbClr val="9AC63C"/>
                </a:solidFill>
                <a:latin typeface="Arial" panose="020B0604020202020204" pitchFamily="34" charset="0"/>
                <a:cs typeface="Arial" panose="020B0604020202020204" pitchFamily="34" charset="0"/>
              </a:endParaRPr>
            </a:p>
          </p:txBody>
        </p:sp>
        <p:sp>
          <p:nvSpPr>
            <p:cNvPr id="52" name="TextBox 51"/>
            <p:cNvSpPr txBox="1"/>
            <p:nvPr/>
          </p:nvSpPr>
          <p:spPr>
            <a:xfrm>
              <a:off x="1243350" y="3630068"/>
              <a:ext cx="2605023" cy="837717"/>
            </a:xfrm>
            <a:prstGeom prst="rect">
              <a:avLst/>
            </a:prstGeom>
            <a:noFill/>
          </p:spPr>
          <p:txBody>
            <a:bodyPr wrap="square" rtlCol="0">
              <a:spAutoFit/>
            </a:bodyPr>
            <a:lstStyle/>
            <a:p>
              <a:pPr algn="ctr"/>
              <a:r>
                <a:rPr lang="en-US" dirty="0">
                  <a:solidFill>
                    <a:schemeClr val="bg1">
                      <a:lumMod val="50000"/>
                    </a:schemeClr>
                  </a:solidFill>
                  <a:latin typeface="Arial" panose="020B0604020202020204" pitchFamily="34" charset="0"/>
                  <a:cs typeface="Arial" panose="020B0604020202020204" pitchFamily="34" charset="0"/>
                </a:rPr>
                <a:t>Not employed full-time</a:t>
              </a:r>
            </a:p>
          </p:txBody>
        </p:sp>
      </p:grpSp>
      <p:grpSp>
        <p:nvGrpSpPr>
          <p:cNvPr id="53" name="Group 52"/>
          <p:cNvGrpSpPr/>
          <p:nvPr/>
        </p:nvGrpSpPr>
        <p:grpSpPr>
          <a:xfrm>
            <a:off x="6911067" y="3477033"/>
            <a:ext cx="1659430" cy="2401219"/>
            <a:chOff x="692860" y="1682564"/>
            <a:chExt cx="2526079" cy="2401220"/>
          </a:xfrm>
        </p:grpSpPr>
        <p:graphicFrame>
          <p:nvGraphicFramePr>
            <p:cNvPr id="54" name="Chart 53"/>
            <p:cNvGraphicFramePr/>
            <p:nvPr>
              <p:extLst>
                <p:ext uri="{D42A27DB-BD31-4B8C-83A1-F6EECF244321}">
                  <p14:modId xmlns:p14="http://schemas.microsoft.com/office/powerpoint/2010/main" val="3430768760"/>
                </p:ext>
              </p:extLst>
            </p:nvPr>
          </p:nvGraphicFramePr>
          <p:xfrm>
            <a:off x="823109" y="1682564"/>
            <a:ext cx="2366318" cy="2179133"/>
          </p:xfrm>
          <a:graphic>
            <a:graphicData uri="http://schemas.openxmlformats.org/drawingml/2006/chart">
              <c:chart xmlns:c="http://schemas.openxmlformats.org/drawingml/2006/chart" xmlns:r="http://schemas.openxmlformats.org/officeDocument/2006/relationships" r:id="rId7"/>
            </a:graphicData>
          </a:graphic>
        </p:graphicFrame>
        <p:sp>
          <p:nvSpPr>
            <p:cNvPr id="55" name="TextBox 54"/>
            <p:cNvSpPr txBox="1"/>
            <p:nvPr/>
          </p:nvSpPr>
          <p:spPr>
            <a:xfrm>
              <a:off x="1271274" y="2505609"/>
              <a:ext cx="1530482" cy="584775"/>
            </a:xfrm>
            <a:prstGeom prst="rect">
              <a:avLst/>
            </a:prstGeom>
            <a:noFill/>
          </p:spPr>
          <p:txBody>
            <a:bodyPr wrap="none" rtlCol="0">
              <a:spAutoFit/>
            </a:bodyPr>
            <a:lstStyle/>
            <a:p>
              <a:r>
                <a:rPr lang="en-US" sz="3200" dirty="0">
                  <a:solidFill>
                    <a:srgbClr val="9AC63C"/>
                  </a:solidFill>
                  <a:latin typeface="Arial" panose="020B0604020202020204" pitchFamily="34" charset="0"/>
                  <a:cs typeface="Arial" panose="020B0604020202020204" pitchFamily="34" charset="0"/>
                </a:rPr>
                <a:t>37%</a:t>
              </a:r>
              <a:endParaRPr lang="id-ID" sz="3200" dirty="0">
                <a:solidFill>
                  <a:srgbClr val="9AC63C"/>
                </a:solidFill>
                <a:latin typeface="Arial" panose="020B0604020202020204" pitchFamily="34" charset="0"/>
                <a:cs typeface="Arial" panose="020B0604020202020204" pitchFamily="34" charset="0"/>
              </a:endParaRPr>
            </a:p>
          </p:txBody>
        </p:sp>
        <p:sp>
          <p:nvSpPr>
            <p:cNvPr id="58" name="TextBox 57"/>
            <p:cNvSpPr txBox="1"/>
            <p:nvPr/>
          </p:nvSpPr>
          <p:spPr>
            <a:xfrm>
              <a:off x="692860" y="3437453"/>
              <a:ext cx="2526079" cy="646331"/>
            </a:xfrm>
            <a:prstGeom prst="rect">
              <a:avLst/>
            </a:prstGeom>
            <a:noFill/>
          </p:spPr>
          <p:txBody>
            <a:bodyPr wrap="none" rtlCol="0">
              <a:spAutoFit/>
            </a:bodyPr>
            <a:lstStyle/>
            <a:p>
              <a:pPr algn="ctr"/>
              <a:r>
                <a:rPr lang="en-US" dirty="0">
                  <a:solidFill>
                    <a:schemeClr val="bg1">
                      <a:lumMod val="50000"/>
                    </a:schemeClr>
                  </a:solidFill>
                  <a:latin typeface="Arial" panose="020B0604020202020204" pitchFamily="34" charset="0"/>
                  <a:cs typeface="Arial" panose="020B0604020202020204" pitchFamily="34" charset="0"/>
                </a:rPr>
                <a:t>Income under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$600/ month</a:t>
              </a:r>
            </a:p>
          </p:txBody>
        </p:sp>
      </p:grpSp>
      <p:grpSp>
        <p:nvGrpSpPr>
          <p:cNvPr id="59" name="Group 58"/>
          <p:cNvGrpSpPr/>
          <p:nvPr/>
        </p:nvGrpSpPr>
        <p:grpSpPr>
          <a:xfrm>
            <a:off x="9028536" y="3445441"/>
            <a:ext cx="2018501" cy="2444953"/>
            <a:chOff x="592311" y="1553784"/>
            <a:chExt cx="2864539" cy="2444953"/>
          </a:xfrm>
        </p:grpSpPr>
        <p:graphicFrame>
          <p:nvGraphicFramePr>
            <p:cNvPr id="60" name="Chart 59"/>
            <p:cNvGraphicFramePr/>
            <p:nvPr>
              <p:extLst>
                <p:ext uri="{D42A27DB-BD31-4B8C-83A1-F6EECF244321}">
                  <p14:modId xmlns:p14="http://schemas.microsoft.com/office/powerpoint/2010/main" val="776881665"/>
                </p:ext>
              </p:extLst>
            </p:nvPr>
          </p:nvGraphicFramePr>
          <p:xfrm>
            <a:off x="953092" y="1553784"/>
            <a:ext cx="2206028" cy="2179133"/>
          </p:xfrm>
          <a:graphic>
            <a:graphicData uri="http://schemas.openxmlformats.org/drawingml/2006/chart">
              <c:chart xmlns:c="http://schemas.openxmlformats.org/drawingml/2006/chart" xmlns:r="http://schemas.openxmlformats.org/officeDocument/2006/relationships" r:id="rId8"/>
            </a:graphicData>
          </a:graphic>
        </p:graphicFrame>
        <p:sp>
          <p:nvSpPr>
            <p:cNvPr id="61" name="TextBox 60"/>
            <p:cNvSpPr txBox="1"/>
            <p:nvPr/>
          </p:nvSpPr>
          <p:spPr>
            <a:xfrm>
              <a:off x="1376119" y="2347753"/>
              <a:ext cx="1426809" cy="584775"/>
            </a:xfrm>
            <a:prstGeom prst="rect">
              <a:avLst/>
            </a:prstGeom>
            <a:noFill/>
          </p:spPr>
          <p:txBody>
            <a:bodyPr wrap="none" rtlCol="0">
              <a:spAutoFit/>
            </a:bodyPr>
            <a:lstStyle/>
            <a:p>
              <a:r>
                <a:rPr lang="en-US" sz="3200" dirty="0">
                  <a:solidFill>
                    <a:schemeClr val="accent3"/>
                  </a:solidFill>
                  <a:latin typeface="Arial" panose="020B0604020202020204" pitchFamily="34" charset="0"/>
                  <a:cs typeface="Arial" panose="020B0604020202020204" pitchFamily="34" charset="0"/>
                </a:rPr>
                <a:t>30%</a:t>
              </a:r>
              <a:endParaRPr lang="id-ID" sz="3200" dirty="0">
                <a:solidFill>
                  <a:schemeClr val="accent3"/>
                </a:solidFill>
                <a:latin typeface="Arial" panose="020B0604020202020204" pitchFamily="34" charset="0"/>
                <a:cs typeface="Arial" panose="020B0604020202020204" pitchFamily="34" charset="0"/>
              </a:endParaRPr>
            </a:p>
          </p:txBody>
        </p:sp>
        <p:sp>
          <p:nvSpPr>
            <p:cNvPr id="64" name="TextBox 63"/>
            <p:cNvSpPr txBox="1"/>
            <p:nvPr/>
          </p:nvSpPr>
          <p:spPr>
            <a:xfrm>
              <a:off x="592311" y="3352406"/>
              <a:ext cx="2864539" cy="646331"/>
            </a:xfrm>
            <a:prstGeom prst="rect">
              <a:avLst/>
            </a:prstGeom>
            <a:noFill/>
          </p:spPr>
          <p:txBody>
            <a:bodyPr wrap="none" rtlCol="0">
              <a:spAutoFit/>
            </a:bodyPr>
            <a:lstStyle/>
            <a:p>
              <a:pPr algn="ctr"/>
              <a:r>
                <a:rPr lang="en-US" dirty="0">
                  <a:solidFill>
                    <a:schemeClr val="bg1">
                      <a:lumMod val="50000"/>
                    </a:schemeClr>
                  </a:solidFill>
                  <a:latin typeface="Arial" panose="020B0604020202020204" pitchFamily="34" charset="0"/>
                  <a:cs typeface="Arial" panose="020B0604020202020204" pitchFamily="34" charset="0"/>
                </a:rPr>
                <a:t>Received welfare </a:t>
              </a:r>
              <a:br>
                <a:rPr lang="en-US" dirty="0">
                  <a:solidFill>
                    <a:schemeClr val="bg1">
                      <a:lumMod val="50000"/>
                    </a:schemeClr>
                  </a:solidFill>
                  <a:latin typeface="Arial" panose="020B0604020202020204" pitchFamily="34" charset="0"/>
                  <a:cs typeface="Arial" panose="020B0604020202020204" pitchFamily="34" charset="0"/>
                </a:rPr>
              </a:br>
              <a:r>
                <a:rPr lang="en-US" dirty="0">
                  <a:solidFill>
                    <a:schemeClr val="bg1">
                      <a:lumMod val="50000"/>
                    </a:schemeClr>
                  </a:solidFill>
                  <a:latin typeface="Arial" panose="020B0604020202020204" pitchFamily="34" charset="0"/>
                  <a:cs typeface="Arial" panose="020B0604020202020204" pitchFamily="34" charset="0"/>
                </a:rPr>
                <a:t>benefits</a:t>
              </a:r>
            </a:p>
          </p:txBody>
        </p:sp>
      </p:grpSp>
      <p:sp>
        <p:nvSpPr>
          <p:cNvPr id="44" name="TextBox 43"/>
          <p:cNvSpPr txBox="1"/>
          <p:nvPr/>
        </p:nvSpPr>
        <p:spPr>
          <a:xfrm>
            <a:off x="573516" y="6237119"/>
            <a:ext cx="5598683" cy="415498"/>
          </a:xfrm>
          <a:prstGeom prst="rect">
            <a:avLst/>
          </a:prstGeom>
          <a:noFill/>
        </p:spPr>
        <p:txBody>
          <a:bodyPr wrap="square" rtlCol="0">
            <a:spAutoFit/>
          </a:bodyPr>
          <a:lstStyle/>
          <a:p>
            <a:pPr lvl="0"/>
            <a:r>
              <a:rPr lang="en-US" sz="1050" i="1" dirty="0">
                <a:solidFill>
                  <a:schemeClr val="tx1">
                    <a:lumMod val="50000"/>
                    <a:lumOff val="50000"/>
                  </a:schemeClr>
                </a:solidFill>
                <a:latin typeface="Aleo"/>
                <a:cs typeface="Aleo"/>
                <a:hlinkClick r:id="rId9"/>
              </a:rPr>
              <a:t>Prisoners in 2013,</a:t>
            </a:r>
            <a:r>
              <a:rPr lang="en-US" sz="1050" dirty="0">
                <a:solidFill>
                  <a:schemeClr val="tx1">
                    <a:lumMod val="50000"/>
                    <a:lumOff val="50000"/>
                  </a:schemeClr>
                </a:solidFill>
                <a:latin typeface="Aleo"/>
                <a:cs typeface="Aleo"/>
              </a:rPr>
              <a:t> Bureau of Justice Statistics, Sept. 2014</a:t>
            </a:r>
          </a:p>
          <a:p>
            <a:r>
              <a:rPr lang="en-US" sz="1050" i="1" dirty="0">
                <a:solidFill>
                  <a:schemeClr val="tx1">
                    <a:lumMod val="50000"/>
                    <a:lumOff val="50000"/>
                  </a:schemeClr>
                </a:solidFill>
                <a:latin typeface="Aleo"/>
                <a:cs typeface="Aleo"/>
                <a:hlinkClick r:id="rId10"/>
              </a:rPr>
              <a:t>Women in the Criminal Justice System: Briefing Sheets,</a:t>
            </a:r>
            <a:r>
              <a:rPr lang="en-US" sz="1050" dirty="0">
                <a:solidFill>
                  <a:schemeClr val="tx1">
                    <a:lumMod val="50000"/>
                    <a:lumOff val="50000"/>
                  </a:schemeClr>
                </a:solidFill>
                <a:latin typeface="Aleo"/>
                <a:cs typeface="Aleo"/>
              </a:rPr>
              <a:t> The Sentencing Project, 2007</a:t>
            </a:r>
          </a:p>
        </p:txBody>
      </p:sp>
      <p:sp>
        <p:nvSpPr>
          <p:cNvPr id="8" name="Rectangle 7"/>
          <p:cNvSpPr/>
          <p:nvPr/>
        </p:nvSpPr>
        <p:spPr>
          <a:xfrm>
            <a:off x="567494" y="2067841"/>
            <a:ext cx="2581156" cy="523220"/>
          </a:xfrm>
          <a:prstGeom prst="rect">
            <a:avLst/>
          </a:prstGeom>
        </p:spPr>
        <p:txBody>
          <a:bodyPr wrap="none">
            <a:spAutoFit/>
          </a:bodyPr>
          <a:lstStyle/>
          <a:p>
            <a:r>
              <a:rPr lang="en-US" sz="2800" dirty="0">
                <a:solidFill>
                  <a:srgbClr val="595959"/>
                </a:solidFill>
                <a:latin typeface="Arial" panose="020B0604020202020204" pitchFamily="34" charset="0"/>
                <a:cs typeface="Arial" panose="020B0604020202020204" pitchFamily="34" charset="0"/>
              </a:rPr>
              <a:t>Race/Ethnicity </a:t>
            </a:r>
          </a:p>
        </p:txBody>
      </p:sp>
      <p:sp>
        <p:nvSpPr>
          <p:cNvPr id="11" name="TextBox 10"/>
          <p:cNvSpPr txBox="1"/>
          <p:nvPr/>
        </p:nvSpPr>
        <p:spPr>
          <a:xfrm>
            <a:off x="4273308" y="538672"/>
            <a:ext cx="4193777" cy="677108"/>
          </a:xfrm>
          <a:prstGeom prst="rect">
            <a:avLst/>
          </a:prstGeom>
          <a:noFill/>
        </p:spPr>
        <p:txBody>
          <a:bodyPr wrap="none" rtlCol="0">
            <a:spAutoFit/>
          </a:bodyPr>
          <a:lstStyle/>
          <a:p>
            <a:r>
              <a:rPr lang="en-US" sz="3800" dirty="0">
                <a:latin typeface="Arial" panose="020B0604020202020204" pitchFamily="34" charset="0"/>
                <a:cs typeface="Arial" panose="020B0604020202020204" pitchFamily="34" charset="0"/>
              </a:rPr>
              <a:t>DEMOGRAPHICS</a:t>
            </a:r>
          </a:p>
        </p:txBody>
      </p:sp>
    </p:spTree>
    <p:extLst>
      <p:ext uri="{BB962C8B-B14F-4D97-AF65-F5344CB8AC3E}">
        <p14:creationId xmlns:p14="http://schemas.microsoft.com/office/powerpoint/2010/main" val="3738282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2" name="Text Placeholder 8"/>
          <p:cNvSpPr txBox="1">
            <a:spLocks/>
          </p:cNvSpPr>
          <p:nvPr/>
        </p:nvSpPr>
        <p:spPr>
          <a:xfrm>
            <a:off x="1029367" y="2487871"/>
            <a:ext cx="5414975" cy="221748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600" b="1" dirty="0">
                <a:solidFill>
                  <a:schemeClr val="accent5"/>
                </a:solidFill>
                <a:latin typeface="Arial" panose="020B0604020202020204" pitchFamily="34" charset="0"/>
                <a:cs typeface="Arial" panose="020B0604020202020204" pitchFamily="34" charset="0"/>
              </a:rPr>
              <a:t>42%</a:t>
            </a:r>
          </a:p>
          <a:p>
            <a:pPr marL="0" indent="0">
              <a:spcBef>
                <a:spcPts val="0"/>
              </a:spcBef>
              <a:buNone/>
            </a:pPr>
            <a:r>
              <a:rPr lang="en-US" sz="2600" dirty="0">
                <a:solidFill>
                  <a:schemeClr val="tx1">
                    <a:lumMod val="50000"/>
                    <a:lumOff val="50000"/>
                  </a:schemeClr>
                </a:solidFill>
                <a:latin typeface="Arial" panose="020B0604020202020204" pitchFamily="34" charset="0"/>
                <a:cs typeface="Arial" panose="020B0604020202020204" pitchFamily="34" charset="0"/>
              </a:rPr>
              <a:t>of women in state prisons</a:t>
            </a:r>
            <a:br>
              <a:rPr lang="en-US" sz="2600" dirty="0">
                <a:solidFill>
                  <a:schemeClr val="tx1">
                    <a:lumMod val="50000"/>
                    <a:lumOff val="50000"/>
                  </a:schemeClr>
                </a:solidFill>
                <a:latin typeface="Arial" panose="020B0604020202020204" pitchFamily="34" charset="0"/>
                <a:cs typeface="Arial" panose="020B0604020202020204" pitchFamily="34" charset="0"/>
              </a:rPr>
            </a:br>
            <a:r>
              <a:rPr lang="en-US" sz="2600" dirty="0">
                <a:solidFill>
                  <a:schemeClr val="tx1">
                    <a:lumMod val="50000"/>
                    <a:lumOff val="50000"/>
                  </a:schemeClr>
                </a:solidFill>
                <a:latin typeface="Arial" panose="020B0604020202020204" pitchFamily="34" charset="0"/>
                <a:cs typeface="Arial" panose="020B0604020202020204" pitchFamily="34" charset="0"/>
              </a:rPr>
              <a:t>have not completed high school</a:t>
            </a:r>
            <a:endParaRPr lang="en-US" sz="2600" baseline="300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1" y="1296738"/>
            <a:ext cx="4772525" cy="4772525"/>
          </a:xfrm>
          <a:prstGeom prst="rect">
            <a:avLst/>
          </a:prstGeom>
        </p:spPr>
      </p:pic>
      <p:sp>
        <p:nvSpPr>
          <p:cNvPr id="3" name="TextBox 2"/>
          <p:cNvSpPr txBox="1"/>
          <p:nvPr/>
        </p:nvSpPr>
        <p:spPr>
          <a:xfrm>
            <a:off x="159712" y="6451684"/>
            <a:ext cx="6876088" cy="253916"/>
          </a:xfrm>
          <a:prstGeom prst="rect">
            <a:avLst/>
          </a:prstGeom>
          <a:noFill/>
        </p:spPr>
        <p:txBody>
          <a:bodyPr wrap="square" rtlCol="0">
            <a:spAutoFit/>
          </a:bodyPr>
          <a:lstStyle/>
          <a:p>
            <a:r>
              <a:rPr lang="en-US" sz="1050" i="1" dirty="0">
                <a:solidFill>
                  <a:schemeClr val="bg1"/>
                </a:solidFill>
                <a:latin typeface="Aleo"/>
                <a:cs typeface="Aleo"/>
                <a:hlinkClick r:id="rId4"/>
              </a:rPr>
              <a:t>Education and Correctional Populations,</a:t>
            </a:r>
            <a:r>
              <a:rPr lang="en-US" sz="1050" i="1" dirty="0">
                <a:solidFill>
                  <a:schemeClr val="bg1"/>
                </a:solidFill>
                <a:latin typeface="Aleo"/>
                <a:cs typeface="Aleo"/>
              </a:rPr>
              <a:t> </a:t>
            </a:r>
            <a:r>
              <a:rPr lang="en-US" sz="1050" dirty="0">
                <a:solidFill>
                  <a:schemeClr val="tx1">
                    <a:lumMod val="50000"/>
                    <a:lumOff val="50000"/>
                  </a:schemeClr>
                </a:solidFill>
                <a:latin typeface="Aleo"/>
                <a:cs typeface="Aleo"/>
              </a:rPr>
              <a:t>Bureau of Justice Statistics, Published Jan. 2003, Revises April 2003</a:t>
            </a:r>
          </a:p>
        </p:txBody>
      </p:sp>
      <p:sp>
        <p:nvSpPr>
          <p:cNvPr id="7" name="TextBox 6"/>
          <p:cNvSpPr txBox="1"/>
          <p:nvPr/>
        </p:nvSpPr>
        <p:spPr>
          <a:xfrm>
            <a:off x="4705058" y="540055"/>
            <a:ext cx="3021083" cy="677108"/>
          </a:xfrm>
          <a:prstGeom prst="rect">
            <a:avLst/>
          </a:prstGeom>
          <a:noFill/>
        </p:spPr>
        <p:txBody>
          <a:bodyPr wrap="none" rtlCol="0">
            <a:spAutoFit/>
          </a:bodyPr>
          <a:lstStyle/>
          <a:p>
            <a:r>
              <a:rPr lang="en-US" sz="3800" dirty="0">
                <a:latin typeface="Arial" panose="020B0604020202020204" pitchFamily="34" charset="0"/>
                <a:cs typeface="Arial" panose="020B0604020202020204" pitchFamily="34" charset="0"/>
              </a:rPr>
              <a:t>EDUCATION</a:t>
            </a:r>
          </a:p>
        </p:txBody>
      </p:sp>
    </p:spTree>
    <p:extLst>
      <p:ext uri="{BB962C8B-B14F-4D97-AF65-F5344CB8AC3E}">
        <p14:creationId xmlns:p14="http://schemas.microsoft.com/office/powerpoint/2010/main" val="2591056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iStock_000046614980_Full.jpg"/>
          <p:cNvPicPr>
            <a:picLocks noGrp="1" noChangeAspect="1"/>
          </p:cNvPicPr>
          <p:nvPr>
            <p:ph type="pic" sz="quarter" idx="19"/>
          </p:nvPr>
        </p:nvPicPr>
        <p:blipFill rotWithShape="1">
          <a:blip r:embed="rId3" cstate="print">
            <a:alphaModFix amt="83000"/>
            <a:extLst>
              <a:ext uri="{28A0092B-C50C-407E-A947-70E740481C1C}">
                <a14:useLocalDpi xmlns:a14="http://schemas.microsoft.com/office/drawing/2010/main" val="0"/>
              </a:ext>
            </a:extLst>
          </a:blip>
          <a:srcRect t="25000"/>
          <a:stretch/>
        </p:blipFill>
        <p:spPr>
          <a:xfrm>
            <a:off x="0" y="-5200"/>
            <a:ext cx="12201244" cy="6863200"/>
          </a:xfrm>
          <a:solidFill>
            <a:schemeClr val="tx1">
              <a:lumMod val="85000"/>
              <a:lumOff val="15000"/>
            </a:schemeClr>
          </a:solidFill>
        </p:spPr>
      </p:pic>
      <p:sp>
        <p:nvSpPr>
          <p:cNvPr id="2" name="TextBox 1"/>
          <p:cNvSpPr txBox="1"/>
          <p:nvPr/>
        </p:nvSpPr>
        <p:spPr>
          <a:xfrm>
            <a:off x="570375" y="6400884"/>
            <a:ext cx="7594332" cy="253916"/>
          </a:xfrm>
          <a:prstGeom prst="rect">
            <a:avLst/>
          </a:prstGeom>
          <a:noFill/>
        </p:spPr>
        <p:txBody>
          <a:bodyPr wrap="square" rtlCol="0">
            <a:spAutoFit/>
          </a:bodyPr>
          <a:lstStyle/>
          <a:p>
            <a:pPr lvl="0"/>
            <a:r>
              <a:rPr lang="en-US" sz="1050" i="1" dirty="0">
                <a:latin typeface="Aleo"/>
                <a:cs typeface="Aleo"/>
                <a:hlinkClick r:id="rId4"/>
              </a:rPr>
              <a:t>Parents in Prison and Their Minor Children</a:t>
            </a:r>
            <a:r>
              <a:rPr lang="en-US" sz="1050" dirty="0">
                <a:latin typeface="Aleo"/>
                <a:cs typeface="Aleo"/>
                <a:hlinkClick r:id="rId4"/>
              </a:rPr>
              <a:t>, </a:t>
            </a:r>
            <a:r>
              <a:rPr lang="en-US" sz="1050" dirty="0">
                <a:solidFill>
                  <a:schemeClr val="tx2">
                    <a:lumMod val="75000"/>
                  </a:schemeClr>
                </a:solidFill>
                <a:latin typeface="Aleo"/>
                <a:cs typeface="Aleo"/>
              </a:rPr>
              <a:t>Bureau of Justice Statistics, Published 2008, Revised 2010</a:t>
            </a:r>
          </a:p>
        </p:txBody>
      </p:sp>
      <p:sp>
        <p:nvSpPr>
          <p:cNvPr id="4" name="Rectangle 3"/>
          <p:cNvSpPr/>
          <p:nvPr/>
        </p:nvSpPr>
        <p:spPr>
          <a:xfrm>
            <a:off x="452037" y="1178433"/>
            <a:ext cx="6141227" cy="4812792"/>
          </a:xfrm>
          <a:prstGeom prst="rect">
            <a:avLst/>
          </a:prstGeom>
          <a:solidFill>
            <a:schemeClr val="tx1">
              <a:lumMod val="75000"/>
              <a:lumOff val="2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6"/>
          <p:cNvSpPr txBox="1">
            <a:spLocks/>
          </p:cNvSpPr>
          <p:nvPr/>
        </p:nvSpPr>
        <p:spPr>
          <a:xfrm>
            <a:off x="577685" y="1451189"/>
            <a:ext cx="6181220" cy="167552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100" b="1" dirty="0">
                <a:solidFill>
                  <a:schemeClr val="accent3"/>
                </a:solidFill>
                <a:latin typeface="Arial" panose="020B0604020202020204" pitchFamily="34" charset="0"/>
                <a:cs typeface="Arial" panose="020B0604020202020204" pitchFamily="34" charset="0"/>
              </a:rPr>
              <a:t>Maternal Incarceration </a:t>
            </a:r>
            <a:r>
              <a:rPr lang="en-US" dirty="0">
                <a:solidFill>
                  <a:schemeClr val="bg1"/>
                </a:solidFill>
                <a:latin typeface="Arial" panose="020B0604020202020204" pitchFamily="34" charset="0"/>
                <a:cs typeface="Arial" panose="020B0604020202020204" pitchFamily="34" charset="0"/>
              </a:rPr>
              <a:t>Significantly Impacts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Children</a:t>
            </a:r>
          </a:p>
        </p:txBody>
      </p:sp>
      <p:sp>
        <p:nvSpPr>
          <p:cNvPr id="41" name="Text Placeholder 23"/>
          <p:cNvSpPr txBox="1">
            <a:spLocks/>
          </p:cNvSpPr>
          <p:nvPr/>
        </p:nvSpPr>
        <p:spPr>
          <a:xfrm>
            <a:off x="523745" y="4042944"/>
            <a:ext cx="5832877" cy="20891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000" dirty="0">
                <a:solidFill>
                  <a:schemeClr val="bg1"/>
                </a:solidFill>
                <a:latin typeface="Arial" panose="020B0604020202020204" pitchFamily="34" charset="0"/>
                <a:cs typeface="Arial" panose="020B0604020202020204" pitchFamily="34" charset="0"/>
              </a:rPr>
              <a:t>147,700 children had a mother in prison in 2007, </a:t>
            </a:r>
            <a:br>
              <a:rPr lang="en-US" sz="2000"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up from 131%  </a:t>
            </a:r>
            <a:r>
              <a:rPr lang="en-US" sz="2000" dirty="0">
                <a:solidFill>
                  <a:schemeClr val="bg1"/>
                </a:solidFill>
                <a:latin typeface="Arial" panose="020B0604020202020204" pitchFamily="34" charset="0"/>
                <a:cs typeface="Arial" panose="020B0604020202020204" pitchFamily="34" charset="0"/>
              </a:rPr>
              <a:t>from 1991</a:t>
            </a:r>
          </a:p>
          <a:p>
            <a:pPr marL="0" indent="0" algn="just">
              <a:buNone/>
            </a:pPr>
            <a:endParaRPr lang="en-US" sz="1400" dirty="0">
              <a:solidFill>
                <a:schemeClr val="bg1"/>
              </a:solidFill>
              <a:latin typeface="Arial" panose="020B0604020202020204" pitchFamily="34" charset="0"/>
              <a:cs typeface="Arial" panose="020B0604020202020204" pitchFamily="34" charset="0"/>
            </a:endParaRPr>
          </a:p>
          <a:p>
            <a:pPr marL="0" indent="0" algn="just">
              <a:buNone/>
            </a:pPr>
            <a:r>
              <a:rPr lang="en-US" sz="2000" b="1" dirty="0">
                <a:solidFill>
                  <a:schemeClr val="bg1"/>
                </a:solidFill>
                <a:latin typeface="Arial" panose="020B0604020202020204" pitchFamily="34" charset="0"/>
                <a:cs typeface="Arial" panose="020B0604020202020204" pitchFamily="34" charset="0"/>
              </a:rPr>
              <a:t>64% of mothers </a:t>
            </a:r>
            <a:r>
              <a:rPr lang="en-US" sz="2000" dirty="0">
                <a:solidFill>
                  <a:schemeClr val="bg1"/>
                </a:solidFill>
                <a:latin typeface="Arial" panose="020B0604020202020204" pitchFamily="34" charset="0"/>
                <a:cs typeface="Arial" panose="020B0604020202020204" pitchFamily="34" charset="0"/>
              </a:rPr>
              <a:t>in state prison lived with at least </a:t>
            </a:r>
            <a:br>
              <a:rPr lang="en-US" sz="2000" dirty="0">
                <a:solidFill>
                  <a:schemeClr val="bg1"/>
                </a:solidFill>
                <a:latin typeface="Arial" panose="020B0604020202020204" pitchFamily="34" charset="0"/>
                <a:cs typeface="Arial" panose="020B0604020202020204" pitchFamily="34" charset="0"/>
              </a:rPr>
            </a:br>
            <a:r>
              <a:rPr lang="en-US" sz="2000" b="1" dirty="0">
                <a:solidFill>
                  <a:schemeClr val="bg1"/>
                </a:solidFill>
                <a:latin typeface="Arial" panose="020B0604020202020204" pitchFamily="34" charset="0"/>
                <a:cs typeface="Arial" panose="020B0604020202020204" pitchFamily="34" charset="0"/>
              </a:rPr>
              <a:t>one</a:t>
            </a:r>
            <a:r>
              <a:rPr lang="en-US" sz="2000" dirty="0">
                <a:solidFill>
                  <a:schemeClr val="bg1"/>
                </a:solidFill>
                <a:latin typeface="Arial" panose="020B0604020202020204" pitchFamily="34" charset="0"/>
                <a:cs typeface="Arial" panose="020B0604020202020204" pitchFamily="34" charset="0"/>
              </a:rPr>
              <a:t> of their children just prior to imprisonment</a:t>
            </a:r>
            <a:endParaRPr lang="en-US" sz="2000" baseline="30000" dirty="0">
              <a:solidFill>
                <a:schemeClr val="bg1"/>
              </a:solidFill>
              <a:latin typeface="Arial" panose="020B0604020202020204" pitchFamily="34" charset="0"/>
              <a:cs typeface="Arial" panose="020B0604020202020204" pitchFamily="34" charset="0"/>
            </a:endParaRPr>
          </a:p>
        </p:txBody>
      </p:sp>
      <p:cxnSp>
        <p:nvCxnSpPr>
          <p:cNvPr id="43" name="Straight Connector 42"/>
          <p:cNvCxnSpPr/>
          <p:nvPr/>
        </p:nvCxnSpPr>
        <p:spPr>
          <a:xfrm>
            <a:off x="672300" y="3813429"/>
            <a:ext cx="5423700" cy="1562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534697"/>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Custom 1">
    <a:dk1>
      <a:sysClr val="windowText" lastClr="000000"/>
    </a:dk1>
    <a:lt1>
      <a:sysClr val="window" lastClr="FFFFFF"/>
    </a:lt1>
    <a:dk2>
      <a:srgbClr val="5C5D60"/>
    </a:dk2>
    <a:lt2>
      <a:srgbClr val="FFFFFF"/>
    </a:lt2>
    <a:accent1>
      <a:srgbClr val="7F3F98"/>
    </a:accent1>
    <a:accent2>
      <a:srgbClr val="9384AA"/>
    </a:accent2>
    <a:accent3>
      <a:srgbClr val="9AC63C"/>
    </a:accent3>
    <a:accent4>
      <a:srgbClr val="CEE2A0"/>
    </a:accent4>
    <a:accent5>
      <a:srgbClr val="D29F2A"/>
    </a:accent5>
    <a:accent6>
      <a:srgbClr val="836931"/>
    </a:accent6>
    <a:hlink>
      <a:srgbClr val="1FD293"/>
    </a:hlink>
    <a:folHlink>
      <a:srgbClr val="3DB5EB"/>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BEF30990BA97449AEF8FC22DAB0B02" ma:contentTypeVersion="1" ma:contentTypeDescription="Create a new document." ma:contentTypeScope="" ma:versionID="395e9769282ad9dd386a7abee29e8e73">
  <xsd:schema xmlns:xsd="http://www.w3.org/2001/XMLSchema" xmlns:xs="http://www.w3.org/2001/XMLSchema" xmlns:p="http://schemas.microsoft.com/office/2006/metadata/properties" xmlns:ns2="http://schemas.microsoft.com/sharepoint/v3/fields" targetNamespace="http://schemas.microsoft.com/office/2006/metadata/properties" ma:root="true" ma:fieldsID="2d6fafd221441eb92e7393bc1cc8aded" ns2:_="">
    <xsd:import namespace="http://schemas.microsoft.com/sharepoint/v3/fields"/>
    <xsd:element name="properties">
      <xsd:complexType>
        <xsd:sequence>
          <xsd:element name="documentManagement">
            <xsd:complexType>
              <xsd:all>
                <xsd:element ref="ns2:_Sour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ource" ma:index="8" nillable="true" ma:displayName="Source" ma:description="References to resources from which this resource was derived" ma:internalName="_Sourc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documentManagement>
</p:properties>
</file>

<file path=customXml/itemProps1.xml><?xml version="1.0" encoding="utf-8"?>
<ds:datastoreItem xmlns:ds="http://schemas.openxmlformats.org/officeDocument/2006/customXml" ds:itemID="{717E9082-0C64-4B72-B1FF-17F3692C07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88D1F7-09CA-475C-BE8B-AD8D9C9A93B9}">
  <ds:schemaRefs>
    <ds:schemaRef ds:uri="http://schemas.microsoft.com/sharepoint/v3/contenttype/forms"/>
  </ds:schemaRefs>
</ds:datastoreItem>
</file>

<file path=customXml/itemProps3.xml><?xml version="1.0" encoding="utf-8"?>
<ds:datastoreItem xmlns:ds="http://schemas.openxmlformats.org/officeDocument/2006/customXml" ds:itemID="{4FCB75B9-C51C-44B4-96F1-604F34265039}">
  <ds:schemaRefs>
    <ds:schemaRef ds:uri="http://purl.org/dc/terms/"/>
    <ds:schemaRef ds:uri="http://purl.org/dc/elements/1.1/"/>
    <ds:schemaRef ds:uri="http://schemas.microsoft.com/sharepoint/v3/fields"/>
    <ds:schemaRef ds:uri="http://purl.org/dc/dcmitype/"/>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Facet</Template>
  <TotalTime>4564</TotalTime>
  <Words>2009</Words>
  <Application>Microsoft Office PowerPoint</Application>
  <PresentationFormat>Widescreen</PresentationFormat>
  <Paragraphs>250</Paragraphs>
  <Slides>29</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Aleo</vt:lpstr>
      <vt:lpstr>Arial</vt:lpstr>
      <vt:lpstr>Calibri</vt:lpstr>
      <vt:lpstr>Calibri Light</vt:lpstr>
      <vt:lpstr>Folks</vt:lpstr>
      <vt:lpstr>Latha</vt:lpstr>
      <vt:lpstr>Levenim MT</vt:lpstr>
      <vt:lpstr>Sen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Rasid</dc:creator>
  <cp:lastModifiedBy>Cindy Nicholson</cp:lastModifiedBy>
  <cp:revision>356</cp:revision>
  <dcterms:created xsi:type="dcterms:W3CDTF">2015-08-28T04:07:01Z</dcterms:created>
  <dcterms:modified xsi:type="dcterms:W3CDTF">2021-03-18T01:36:27Z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0x010100E5BEF30990BA97449AEF8FC22DAB0B02</vt:lpwstr>
  </property>
</Properties>
</file>